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A81FF"/>
    <a:srgbClr val="FF7E79"/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0"/>
    <p:restoredTop sz="94699"/>
  </p:normalViewPr>
  <p:slideViewPr>
    <p:cSldViewPr snapToGrid="0">
      <p:cViewPr varScale="1">
        <p:scale>
          <a:sx n="148" d="100"/>
          <a:sy n="148" d="100"/>
        </p:scale>
        <p:origin x="1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E72A5-3104-7F44-A1BE-46239CE61844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44D84E2-470E-5642-B024-6CE4BA6F15D2}">
      <dgm:prSet/>
      <dgm:spPr/>
      <dgm:t>
        <a:bodyPr/>
        <a:lstStyle/>
        <a:p>
          <a:r>
            <a:rPr lang="en-US" dirty="0"/>
            <a:t>Opportunity</a:t>
          </a:r>
        </a:p>
      </dgm:t>
    </dgm:pt>
    <dgm:pt modelId="{CF025944-B812-E041-9A9D-C2528F588665}" type="parTrans" cxnId="{8372EB05-B7E9-414E-8439-A825E130165B}">
      <dgm:prSet/>
      <dgm:spPr/>
      <dgm:t>
        <a:bodyPr/>
        <a:lstStyle/>
        <a:p>
          <a:endParaRPr lang="en-US"/>
        </a:p>
      </dgm:t>
    </dgm:pt>
    <dgm:pt modelId="{82873F12-E4DD-E64E-AF59-C17A561B60BA}" type="sibTrans" cxnId="{8372EB05-B7E9-414E-8439-A825E130165B}">
      <dgm:prSet/>
      <dgm:spPr/>
      <dgm:t>
        <a:bodyPr/>
        <a:lstStyle/>
        <a:p>
          <a:endParaRPr lang="en-US"/>
        </a:p>
      </dgm:t>
    </dgm:pt>
    <dgm:pt modelId="{A24D1FBD-E3E0-DF4E-AEF8-E5848AA5789B}">
      <dgm:prSet/>
      <dgm:spPr/>
      <dgm:t>
        <a:bodyPr/>
        <a:lstStyle/>
        <a:p>
          <a:r>
            <a:rPr lang="en-US" dirty="0"/>
            <a:t>Timing </a:t>
          </a:r>
        </a:p>
      </dgm:t>
    </dgm:pt>
    <dgm:pt modelId="{8270CD88-9C48-4841-A643-399DFC713606}" type="parTrans" cxnId="{94CE271D-2C65-9743-94AC-9E3E44FAAB80}">
      <dgm:prSet/>
      <dgm:spPr/>
      <dgm:t>
        <a:bodyPr/>
        <a:lstStyle/>
        <a:p>
          <a:endParaRPr lang="en-US"/>
        </a:p>
      </dgm:t>
    </dgm:pt>
    <dgm:pt modelId="{07E39D12-D55F-FC40-92BA-0B667776047C}" type="sibTrans" cxnId="{94CE271D-2C65-9743-94AC-9E3E44FAAB80}">
      <dgm:prSet/>
      <dgm:spPr/>
      <dgm:t>
        <a:bodyPr/>
        <a:lstStyle/>
        <a:p>
          <a:endParaRPr lang="en-US"/>
        </a:p>
      </dgm:t>
    </dgm:pt>
    <dgm:pt modelId="{533511E5-18DF-0B4B-9601-894C617AC195}">
      <dgm:prSet/>
      <dgm:spPr/>
      <dgm:t>
        <a:bodyPr/>
        <a:lstStyle/>
        <a:p>
          <a:r>
            <a:rPr lang="en-US"/>
            <a:t>Scope</a:t>
          </a:r>
        </a:p>
      </dgm:t>
    </dgm:pt>
    <dgm:pt modelId="{7261FABE-0F83-3040-89F4-02BEE1DFAF03}" type="parTrans" cxnId="{D69C1A53-AF15-3B46-A3CE-AF178B4A7295}">
      <dgm:prSet/>
      <dgm:spPr/>
      <dgm:t>
        <a:bodyPr/>
        <a:lstStyle/>
        <a:p>
          <a:endParaRPr lang="en-US"/>
        </a:p>
      </dgm:t>
    </dgm:pt>
    <dgm:pt modelId="{50B757C0-29FF-CE4A-844E-256F643DD663}" type="sibTrans" cxnId="{D69C1A53-AF15-3B46-A3CE-AF178B4A7295}">
      <dgm:prSet/>
      <dgm:spPr/>
      <dgm:t>
        <a:bodyPr/>
        <a:lstStyle/>
        <a:p>
          <a:endParaRPr lang="en-US"/>
        </a:p>
      </dgm:t>
    </dgm:pt>
    <dgm:pt modelId="{A9F28CBC-49AD-7F49-9EF7-6BDB620447AE}">
      <dgm:prSet/>
      <dgm:spPr/>
      <dgm:t>
        <a:bodyPr/>
        <a:lstStyle/>
        <a:p>
          <a:r>
            <a:rPr lang="en-US"/>
            <a:t>Participants </a:t>
          </a:r>
        </a:p>
      </dgm:t>
    </dgm:pt>
    <dgm:pt modelId="{DB6A1580-0E48-7144-9530-EF8293D42FED}" type="parTrans" cxnId="{ECAC9C06-F45B-0D43-B1D6-CE2165477FE4}">
      <dgm:prSet/>
      <dgm:spPr/>
      <dgm:t>
        <a:bodyPr/>
        <a:lstStyle/>
        <a:p>
          <a:endParaRPr lang="en-US"/>
        </a:p>
      </dgm:t>
    </dgm:pt>
    <dgm:pt modelId="{1FD8A07A-D6C0-9847-8A6C-D295831BE409}" type="sibTrans" cxnId="{ECAC9C06-F45B-0D43-B1D6-CE2165477FE4}">
      <dgm:prSet/>
      <dgm:spPr/>
      <dgm:t>
        <a:bodyPr/>
        <a:lstStyle/>
        <a:p>
          <a:endParaRPr lang="en-US"/>
        </a:p>
      </dgm:t>
    </dgm:pt>
    <dgm:pt modelId="{12182B7C-01EA-4B46-A02B-0EE9C7184967}">
      <dgm:prSet/>
      <dgm:spPr/>
      <dgm:t>
        <a:bodyPr/>
        <a:lstStyle/>
        <a:p>
          <a:r>
            <a:rPr lang="en-US"/>
            <a:t>Means </a:t>
          </a:r>
        </a:p>
      </dgm:t>
    </dgm:pt>
    <dgm:pt modelId="{3E894437-7257-C245-88B0-5411B5DD7CFE}" type="parTrans" cxnId="{64518E1B-CE52-4447-95CC-817B5EF68250}">
      <dgm:prSet/>
      <dgm:spPr/>
      <dgm:t>
        <a:bodyPr/>
        <a:lstStyle/>
        <a:p>
          <a:endParaRPr lang="en-US"/>
        </a:p>
      </dgm:t>
    </dgm:pt>
    <dgm:pt modelId="{C0831CB8-EFF8-1A48-9037-E3FC59A713A3}" type="sibTrans" cxnId="{64518E1B-CE52-4447-95CC-817B5EF68250}">
      <dgm:prSet/>
      <dgm:spPr/>
      <dgm:t>
        <a:bodyPr/>
        <a:lstStyle/>
        <a:p>
          <a:endParaRPr lang="en-US"/>
        </a:p>
      </dgm:t>
    </dgm:pt>
    <dgm:pt modelId="{7E89A247-A527-C24A-9E74-DB3E69595030}">
      <dgm:prSet/>
      <dgm:spPr/>
      <dgm:t>
        <a:bodyPr/>
        <a:lstStyle/>
        <a:p>
          <a:r>
            <a:rPr lang="en-US"/>
            <a:t>Technical assistance </a:t>
          </a:r>
        </a:p>
      </dgm:t>
    </dgm:pt>
    <dgm:pt modelId="{FB4CD663-BB6B-7A4E-A8A1-7C64DEEB2EEF}" type="parTrans" cxnId="{D6C30EAB-6E0F-2C40-9AD4-6F5D038563B3}">
      <dgm:prSet/>
      <dgm:spPr/>
      <dgm:t>
        <a:bodyPr/>
        <a:lstStyle/>
        <a:p>
          <a:endParaRPr lang="en-US"/>
        </a:p>
      </dgm:t>
    </dgm:pt>
    <dgm:pt modelId="{919F1D14-40AB-EB45-94BE-EE29A36AEEB8}" type="sibTrans" cxnId="{D6C30EAB-6E0F-2C40-9AD4-6F5D038563B3}">
      <dgm:prSet/>
      <dgm:spPr/>
      <dgm:t>
        <a:bodyPr/>
        <a:lstStyle/>
        <a:p>
          <a:endParaRPr lang="en-US"/>
        </a:p>
      </dgm:t>
    </dgm:pt>
    <dgm:pt modelId="{11A38A0A-0848-5641-A68F-E8A5D3EF792A}">
      <dgm:prSet/>
      <dgm:spPr/>
      <dgm:t>
        <a:bodyPr/>
        <a:lstStyle/>
        <a:p>
          <a:r>
            <a:rPr lang="en-US"/>
            <a:t>Facilitative assistance </a:t>
          </a:r>
        </a:p>
      </dgm:t>
    </dgm:pt>
    <dgm:pt modelId="{E35848B7-494D-0246-9C0D-67A046FCB67C}" type="parTrans" cxnId="{78C6AF69-A3F8-8549-BCF2-90EDA8731861}">
      <dgm:prSet/>
      <dgm:spPr/>
      <dgm:t>
        <a:bodyPr/>
        <a:lstStyle/>
        <a:p>
          <a:endParaRPr lang="en-US"/>
        </a:p>
      </dgm:t>
    </dgm:pt>
    <dgm:pt modelId="{B64F1A05-AA3F-B245-A482-302D56E69ACB}" type="sibTrans" cxnId="{78C6AF69-A3F8-8549-BCF2-90EDA8731861}">
      <dgm:prSet/>
      <dgm:spPr/>
      <dgm:t>
        <a:bodyPr/>
        <a:lstStyle/>
        <a:p>
          <a:endParaRPr lang="en-US"/>
        </a:p>
      </dgm:t>
    </dgm:pt>
    <dgm:pt modelId="{BC35A7ED-9CFA-CE48-8168-634706D3F87E}">
      <dgm:prSet/>
      <dgm:spPr/>
      <dgm:t>
        <a:bodyPr/>
        <a:lstStyle/>
        <a:p>
          <a:r>
            <a:rPr lang="en-US"/>
            <a:t>Collaboration mechanisms </a:t>
          </a:r>
        </a:p>
      </dgm:t>
    </dgm:pt>
    <dgm:pt modelId="{E0C48BE2-B535-FC49-A382-B094FBDD82FF}" type="parTrans" cxnId="{1A97A9AA-2383-7F49-B09E-80FD33813E12}">
      <dgm:prSet/>
      <dgm:spPr/>
      <dgm:t>
        <a:bodyPr/>
        <a:lstStyle/>
        <a:p>
          <a:endParaRPr lang="en-US"/>
        </a:p>
      </dgm:t>
    </dgm:pt>
    <dgm:pt modelId="{ACF9E980-727E-2545-871E-7C88C7916AA8}" type="sibTrans" cxnId="{1A97A9AA-2383-7F49-B09E-80FD33813E12}">
      <dgm:prSet/>
      <dgm:spPr/>
      <dgm:t>
        <a:bodyPr/>
        <a:lstStyle/>
        <a:p>
          <a:endParaRPr lang="en-US"/>
        </a:p>
      </dgm:t>
    </dgm:pt>
    <dgm:pt modelId="{004E0AF6-9BCC-FB40-94C9-40572B409B1A}" type="pres">
      <dgm:prSet presAssocID="{91BE72A5-3104-7F44-A1BE-46239CE61844}" presName="Name0" presStyleCnt="0">
        <dgm:presLayoutVars>
          <dgm:dir/>
          <dgm:animLvl val="lvl"/>
          <dgm:resizeHandles val="exact"/>
        </dgm:presLayoutVars>
      </dgm:prSet>
      <dgm:spPr/>
    </dgm:pt>
    <dgm:pt modelId="{23875EB8-D3F3-AA47-9532-8660D20353B2}" type="pres">
      <dgm:prSet presAssocID="{044D84E2-470E-5642-B024-6CE4BA6F15D2}" presName="composite" presStyleCnt="0"/>
      <dgm:spPr/>
    </dgm:pt>
    <dgm:pt modelId="{48BFDDD9-6357-F445-8A5A-F02D584B430B}" type="pres">
      <dgm:prSet presAssocID="{044D84E2-470E-5642-B024-6CE4BA6F15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1BF175-91E1-C94E-B7D2-74E881FF1882}" type="pres">
      <dgm:prSet presAssocID="{044D84E2-470E-5642-B024-6CE4BA6F15D2}" presName="desTx" presStyleLbl="alignAccFollowNode1" presStyleIdx="0" presStyleCnt="2">
        <dgm:presLayoutVars>
          <dgm:bulletEnabled val="1"/>
        </dgm:presLayoutVars>
      </dgm:prSet>
      <dgm:spPr/>
    </dgm:pt>
    <dgm:pt modelId="{E01C7EBF-BA0F-F348-B629-58D86171622E}" type="pres">
      <dgm:prSet presAssocID="{82873F12-E4DD-E64E-AF59-C17A561B60BA}" presName="space" presStyleCnt="0"/>
      <dgm:spPr/>
    </dgm:pt>
    <dgm:pt modelId="{50C3B1B6-8C95-A14C-BA75-2EF2E518BEB6}" type="pres">
      <dgm:prSet presAssocID="{12182B7C-01EA-4B46-A02B-0EE9C7184967}" presName="composite" presStyleCnt="0"/>
      <dgm:spPr/>
    </dgm:pt>
    <dgm:pt modelId="{1A185198-1235-EE4E-BE1A-67E1D3B7A496}" type="pres">
      <dgm:prSet presAssocID="{12182B7C-01EA-4B46-A02B-0EE9C718496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44ADBEC-5061-6A4D-8B34-2077998815B7}" type="pres">
      <dgm:prSet presAssocID="{12182B7C-01EA-4B46-A02B-0EE9C718496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372EB05-B7E9-414E-8439-A825E130165B}" srcId="{91BE72A5-3104-7F44-A1BE-46239CE61844}" destId="{044D84E2-470E-5642-B024-6CE4BA6F15D2}" srcOrd="0" destOrd="0" parTransId="{CF025944-B812-E041-9A9D-C2528F588665}" sibTransId="{82873F12-E4DD-E64E-AF59-C17A561B60BA}"/>
    <dgm:cxn modelId="{ECAC9C06-F45B-0D43-B1D6-CE2165477FE4}" srcId="{044D84E2-470E-5642-B024-6CE4BA6F15D2}" destId="{A9F28CBC-49AD-7F49-9EF7-6BDB620447AE}" srcOrd="2" destOrd="0" parTransId="{DB6A1580-0E48-7144-9530-EF8293D42FED}" sibTransId="{1FD8A07A-D6C0-9847-8A6C-D295831BE409}"/>
    <dgm:cxn modelId="{64518E1B-CE52-4447-95CC-817B5EF68250}" srcId="{91BE72A5-3104-7F44-A1BE-46239CE61844}" destId="{12182B7C-01EA-4B46-A02B-0EE9C7184967}" srcOrd="1" destOrd="0" parTransId="{3E894437-7257-C245-88B0-5411B5DD7CFE}" sibTransId="{C0831CB8-EFF8-1A48-9037-E3FC59A713A3}"/>
    <dgm:cxn modelId="{94CE271D-2C65-9743-94AC-9E3E44FAAB80}" srcId="{044D84E2-470E-5642-B024-6CE4BA6F15D2}" destId="{A24D1FBD-E3E0-DF4E-AEF8-E5848AA5789B}" srcOrd="0" destOrd="0" parTransId="{8270CD88-9C48-4841-A643-399DFC713606}" sibTransId="{07E39D12-D55F-FC40-92BA-0B667776047C}"/>
    <dgm:cxn modelId="{1CBEE721-5AA1-9A41-83A2-B8D7C216BD01}" type="presOf" srcId="{11A38A0A-0848-5641-A68F-E8A5D3EF792A}" destId="{644ADBEC-5061-6A4D-8B34-2077998815B7}" srcOrd="0" destOrd="1" presId="urn:microsoft.com/office/officeart/2005/8/layout/hList1"/>
    <dgm:cxn modelId="{7223E142-6454-5444-A3C3-DB868DEF1FCC}" type="presOf" srcId="{044D84E2-470E-5642-B024-6CE4BA6F15D2}" destId="{48BFDDD9-6357-F445-8A5A-F02D584B430B}" srcOrd="0" destOrd="0" presId="urn:microsoft.com/office/officeart/2005/8/layout/hList1"/>
    <dgm:cxn modelId="{D69C1A53-AF15-3B46-A3CE-AF178B4A7295}" srcId="{044D84E2-470E-5642-B024-6CE4BA6F15D2}" destId="{533511E5-18DF-0B4B-9601-894C617AC195}" srcOrd="1" destOrd="0" parTransId="{7261FABE-0F83-3040-89F4-02BEE1DFAF03}" sibTransId="{50B757C0-29FF-CE4A-844E-256F643DD663}"/>
    <dgm:cxn modelId="{78C6AF69-A3F8-8549-BCF2-90EDA8731861}" srcId="{12182B7C-01EA-4B46-A02B-0EE9C7184967}" destId="{11A38A0A-0848-5641-A68F-E8A5D3EF792A}" srcOrd="1" destOrd="0" parTransId="{E35848B7-494D-0246-9C0D-67A046FCB67C}" sibTransId="{B64F1A05-AA3F-B245-A482-302D56E69ACB}"/>
    <dgm:cxn modelId="{A7916483-9010-A84E-8BB8-FD328D3074D6}" type="presOf" srcId="{91BE72A5-3104-7F44-A1BE-46239CE61844}" destId="{004E0AF6-9BCC-FB40-94C9-40572B409B1A}" srcOrd="0" destOrd="0" presId="urn:microsoft.com/office/officeart/2005/8/layout/hList1"/>
    <dgm:cxn modelId="{2DA77197-3F44-B74D-B653-F4FD88C15683}" type="presOf" srcId="{533511E5-18DF-0B4B-9601-894C617AC195}" destId="{2B1BF175-91E1-C94E-B7D2-74E881FF1882}" srcOrd="0" destOrd="1" presId="urn:microsoft.com/office/officeart/2005/8/layout/hList1"/>
    <dgm:cxn modelId="{1A97A9AA-2383-7F49-B09E-80FD33813E12}" srcId="{12182B7C-01EA-4B46-A02B-0EE9C7184967}" destId="{BC35A7ED-9CFA-CE48-8168-634706D3F87E}" srcOrd="2" destOrd="0" parTransId="{E0C48BE2-B535-FC49-A382-B094FBDD82FF}" sibTransId="{ACF9E980-727E-2545-871E-7C88C7916AA8}"/>
    <dgm:cxn modelId="{D6C30EAB-6E0F-2C40-9AD4-6F5D038563B3}" srcId="{12182B7C-01EA-4B46-A02B-0EE9C7184967}" destId="{7E89A247-A527-C24A-9E74-DB3E69595030}" srcOrd="0" destOrd="0" parTransId="{FB4CD663-BB6B-7A4E-A8A1-7C64DEEB2EEF}" sibTransId="{919F1D14-40AB-EB45-94BE-EE29A36AEEB8}"/>
    <dgm:cxn modelId="{8406A0C4-A5A7-FF40-99AC-B8469D7A9B4C}" type="presOf" srcId="{A24D1FBD-E3E0-DF4E-AEF8-E5848AA5789B}" destId="{2B1BF175-91E1-C94E-B7D2-74E881FF1882}" srcOrd="0" destOrd="0" presId="urn:microsoft.com/office/officeart/2005/8/layout/hList1"/>
    <dgm:cxn modelId="{08CAC6C7-C3FD-C848-ACA0-460DD9AB4151}" type="presOf" srcId="{A9F28CBC-49AD-7F49-9EF7-6BDB620447AE}" destId="{2B1BF175-91E1-C94E-B7D2-74E881FF1882}" srcOrd="0" destOrd="2" presId="urn:microsoft.com/office/officeart/2005/8/layout/hList1"/>
    <dgm:cxn modelId="{35FD8CEC-3832-6B45-AFEB-2B477C3A1BF1}" type="presOf" srcId="{BC35A7ED-9CFA-CE48-8168-634706D3F87E}" destId="{644ADBEC-5061-6A4D-8B34-2077998815B7}" srcOrd="0" destOrd="2" presId="urn:microsoft.com/office/officeart/2005/8/layout/hList1"/>
    <dgm:cxn modelId="{A15C01EF-5974-0C4A-ABF8-E0BCCEEBDE24}" type="presOf" srcId="{7E89A247-A527-C24A-9E74-DB3E69595030}" destId="{644ADBEC-5061-6A4D-8B34-2077998815B7}" srcOrd="0" destOrd="0" presId="urn:microsoft.com/office/officeart/2005/8/layout/hList1"/>
    <dgm:cxn modelId="{24E1CBF7-7268-9842-9A46-B1A13BF67A94}" type="presOf" srcId="{12182B7C-01EA-4B46-A02B-0EE9C7184967}" destId="{1A185198-1235-EE4E-BE1A-67E1D3B7A496}" srcOrd="0" destOrd="0" presId="urn:microsoft.com/office/officeart/2005/8/layout/hList1"/>
    <dgm:cxn modelId="{A4781667-964E-F64A-A6A6-DEE1C337FA30}" type="presParOf" srcId="{004E0AF6-9BCC-FB40-94C9-40572B409B1A}" destId="{23875EB8-D3F3-AA47-9532-8660D20353B2}" srcOrd="0" destOrd="0" presId="urn:microsoft.com/office/officeart/2005/8/layout/hList1"/>
    <dgm:cxn modelId="{33269E40-45CB-CE49-BED8-999A480E5800}" type="presParOf" srcId="{23875EB8-D3F3-AA47-9532-8660D20353B2}" destId="{48BFDDD9-6357-F445-8A5A-F02D584B430B}" srcOrd="0" destOrd="0" presId="urn:microsoft.com/office/officeart/2005/8/layout/hList1"/>
    <dgm:cxn modelId="{77574C52-1370-FA49-AC8D-C5D51AE8C8E0}" type="presParOf" srcId="{23875EB8-D3F3-AA47-9532-8660D20353B2}" destId="{2B1BF175-91E1-C94E-B7D2-74E881FF1882}" srcOrd="1" destOrd="0" presId="urn:microsoft.com/office/officeart/2005/8/layout/hList1"/>
    <dgm:cxn modelId="{F508846E-916C-2C42-82E8-2E8EDF81CAA9}" type="presParOf" srcId="{004E0AF6-9BCC-FB40-94C9-40572B409B1A}" destId="{E01C7EBF-BA0F-F348-B629-58D86171622E}" srcOrd="1" destOrd="0" presId="urn:microsoft.com/office/officeart/2005/8/layout/hList1"/>
    <dgm:cxn modelId="{90883FEA-D76F-4047-A92C-DB9C40478BF1}" type="presParOf" srcId="{004E0AF6-9BCC-FB40-94C9-40572B409B1A}" destId="{50C3B1B6-8C95-A14C-BA75-2EF2E518BEB6}" srcOrd="2" destOrd="0" presId="urn:microsoft.com/office/officeart/2005/8/layout/hList1"/>
    <dgm:cxn modelId="{87424192-28FB-554E-ACFA-53FB6A2079A3}" type="presParOf" srcId="{50C3B1B6-8C95-A14C-BA75-2EF2E518BEB6}" destId="{1A185198-1235-EE4E-BE1A-67E1D3B7A496}" srcOrd="0" destOrd="0" presId="urn:microsoft.com/office/officeart/2005/8/layout/hList1"/>
    <dgm:cxn modelId="{2AD2DC52-03CB-5D48-A86F-8D5321C64488}" type="presParOf" srcId="{50C3B1B6-8C95-A14C-BA75-2EF2E518BEB6}" destId="{644ADBEC-5061-6A4D-8B34-2077998815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D3EF8-0AD4-8843-9909-1D1FDD085FE6}" type="doc">
      <dgm:prSet loTypeId="urn:microsoft.com/office/officeart/2005/8/layout/process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53D63D-3042-7E4F-AF1D-AD739EE6BC8C}">
      <dgm:prSet/>
      <dgm:spPr/>
      <dgm:t>
        <a:bodyPr/>
        <a:lstStyle/>
        <a:p>
          <a:r>
            <a:rPr lang="en-US" dirty="0"/>
            <a:t>Early concept stage</a:t>
          </a:r>
        </a:p>
      </dgm:t>
    </dgm:pt>
    <dgm:pt modelId="{DE070987-3C48-6C41-86D4-0A0BCE463733}" type="parTrans" cxnId="{D664F1B9-8F65-B448-A809-220C634FF912}">
      <dgm:prSet/>
      <dgm:spPr/>
      <dgm:t>
        <a:bodyPr/>
        <a:lstStyle/>
        <a:p>
          <a:endParaRPr lang="en-US"/>
        </a:p>
      </dgm:t>
    </dgm:pt>
    <dgm:pt modelId="{C17BAFAA-D999-794F-8309-1E45660AB6AB}" type="sibTrans" cxnId="{D664F1B9-8F65-B448-A809-220C634FF912}">
      <dgm:prSet/>
      <dgm:spPr/>
      <dgm:t>
        <a:bodyPr/>
        <a:lstStyle/>
        <a:p>
          <a:endParaRPr lang="en-US"/>
        </a:p>
      </dgm:t>
    </dgm:pt>
    <dgm:pt modelId="{9D4F5F11-016F-764D-B708-9A5CBE84BE8B}">
      <dgm:prSet/>
      <dgm:spPr/>
      <dgm:t>
        <a:bodyPr/>
        <a:lstStyle/>
        <a:p>
          <a:r>
            <a:rPr lang="en-US" dirty="0"/>
            <a:t>Setting goals and objectives </a:t>
          </a:r>
        </a:p>
      </dgm:t>
    </dgm:pt>
    <dgm:pt modelId="{91A7FD4B-FB17-D941-904B-68F653C79808}" type="parTrans" cxnId="{0A8A0C6D-96CA-BB42-8479-4835803D6B02}">
      <dgm:prSet/>
      <dgm:spPr/>
      <dgm:t>
        <a:bodyPr/>
        <a:lstStyle/>
        <a:p>
          <a:endParaRPr lang="en-US"/>
        </a:p>
      </dgm:t>
    </dgm:pt>
    <dgm:pt modelId="{F02B4F71-2B52-DA4A-997A-3CF08E19B111}" type="sibTrans" cxnId="{0A8A0C6D-96CA-BB42-8479-4835803D6B02}">
      <dgm:prSet/>
      <dgm:spPr/>
      <dgm:t>
        <a:bodyPr/>
        <a:lstStyle/>
        <a:p>
          <a:endParaRPr lang="en-US"/>
        </a:p>
      </dgm:t>
    </dgm:pt>
    <dgm:pt modelId="{80AF1609-767C-8A40-95C0-6534C4D816A9}">
      <dgm:prSet/>
      <dgm:spPr/>
      <dgm:t>
        <a:bodyPr/>
        <a:lstStyle/>
        <a:p>
          <a:r>
            <a:rPr lang="en-US" dirty="0"/>
            <a:t>Evaluating business as usual conditions</a:t>
          </a:r>
        </a:p>
      </dgm:t>
    </dgm:pt>
    <dgm:pt modelId="{4B627788-A064-1643-A675-265C9EB75C0A}" type="parTrans" cxnId="{0962DFAA-CEAA-344D-A288-B5B17693072D}">
      <dgm:prSet/>
      <dgm:spPr/>
      <dgm:t>
        <a:bodyPr/>
        <a:lstStyle/>
        <a:p>
          <a:endParaRPr lang="en-US"/>
        </a:p>
      </dgm:t>
    </dgm:pt>
    <dgm:pt modelId="{173131D9-8CBA-E245-B047-7751D445E2C0}" type="sibTrans" cxnId="{0962DFAA-CEAA-344D-A288-B5B17693072D}">
      <dgm:prSet/>
      <dgm:spPr/>
      <dgm:t>
        <a:bodyPr/>
        <a:lstStyle/>
        <a:p>
          <a:endParaRPr lang="en-US"/>
        </a:p>
      </dgm:t>
    </dgm:pt>
    <dgm:pt modelId="{5C652809-94E1-3941-B757-ED4D49834EAF}">
      <dgm:prSet/>
      <dgm:spPr/>
      <dgm:t>
        <a:bodyPr/>
        <a:lstStyle/>
        <a:p>
          <a:r>
            <a:rPr lang="en-US" dirty="0"/>
            <a:t>Identifying options for improvement</a:t>
          </a:r>
        </a:p>
      </dgm:t>
    </dgm:pt>
    <dgm:pt modelId="{96A27396-08F9-0B4B-A596-F0443C1E5707}" type="parTrans" cxnId="{997A02CC-2E19-E448-972B-E8438D658689}">
      <dgm:prSet/>
      <dgm:spPr/>
      <dgm:t>
        <a:bodyPr/>
        <a:lstStyle/>
        <a:p>
          <a:endParaRPr lang="en-US"/>
        </a:p>
      </dgm:t>
    </dgm:pt>
    <dgm:pt modelId="{4D3705B0-23E1-B64E-AA97-4B9122758FF9}" type="sibTrans" cxnId="{997A02CC-2E19-E448-972B-E8438D658689}">
      <dgm:prSet/>
      <dgm:spPr/>
      <dgm:t>
        <a:bodyPr/>
        <a:lstStyle/>
        <a:p>
          <a:endParaRPr lang="en-US"/>
        </a:p>
      </dgm:t>
    </dgm:pt>
    <dgm:pt modelId="{2156E13E-25C6-254C-B965-1CC3A385CB52}">
      <dgm:prSet/>
      <dgm:spPr/>
      <dgm:t>
        <a:bodyPr/>
        <a:lstStyle/>
        <a:p>
          <a:r>
            <a:rPr lang="en-US" dirty="0"/>
            <a:t>Designing, testing, and repeating</a:t>
          </a:r>
        </a:p>
      </dgm:t>
    </dgm:pt>
    <dgm:pt modelId="{003A2BE9-0771-C546-A091-70B63450BDB5}" type="parTrans" cxnId="{99B75BE3-D165-334C-B135-083C359F4CA8}">
      <dgm:prSet/>
      <dgm:spPr/>
      <dgm:t>
        <a:bodyPr/>
        <a:lstStyle/>
        <a:p>
          <a:endParaRPr lang="en-US"/>
        </a:p>
      </dgm:t>
    </dgm:pt>
    <dgm:pt modelId="{3F4F2A0C-9A62-3840-885A-5770AF5544D6}" type="sibTrans" cxnId="{99B75BE3-D165-334C-B135-083C359F4CA8}">
      <dgm:prSet/>
      <dgm:spPr/>
      <dgm:t>
        <a:bodyPr/>
        <a:lstStyle/>
        <a:p>
          <a:endParaRPr lang="en-US"/>
        </a:p>
      </dgm:t>
    </dgm:pt>
    <dgm:pt modelId="{A1D3DB84-CBF3-AB44-B682-89EBE1FC2C52}">
      <dgm:prSet/>
      <dgm:spPr/>
      <dgm:t>
        <a:bodyPr/>
        <a:lstStyle/>
        <a:p>
          <a:r>
            <a:rPr lang="en-US" dirty="0"/>
            <a:t>Creating final implementation agreement </a:t>
          </a:r>
        </a:p>
      </dgm:t>
    </dgm:pt>
    <dgm:pt modelId="{2ED76DCD-54D5-EB46-B4AB-87B0B6BA3A68}" type="parTrans" cxnId="{0A211CC4-838D-3A42-A427-F6DCAED4A3F6}">
      <dgm:prSet/>
      <dgm:spPr/>
      <dgm:t>
        <a:bodyPr/>
        <a:lstStyle/>
        <a:p>
          <a:endParaRPr lang="en-US"/>
        </a:p>
      </dgm:t>
    </dgm:pt>
    <dgm:pt modelId="{4858DF2C-C24A-494D-9E6B-3F63EDC14B33}" type="sibTrans" cxnId="{0A211CC4-838D-3A42-A427-F6DCAED4A3F6}">
      <dgm:prSet/>
      <dgm:spPr/>
      <dgm:t>
        <a:bodyPr/>
        <a:lstStyle/>
        <a:p>
          <a:endParaRPr lang="en-US"/>
        </a:p>
      </dgm:t>
    </dgm:pt>
    <dgm:pt modelId="{61060447-0992-BE4E-8E5C-021AB90BE3D8}" type="pres">
      <dgm:prSet presAssocID="{B02D3EF8-0AD4-8843-9909-1D1FDD085FE6}" presName="diagram" presStyleCnt="0">
        <dgm:presLayoutVars>
          <dgm:dir/>
          <dgm:resizeHandles val="exact"/>
        </dgm:presLayoutVars>
      </dgm:prSet>
      <dgm:spPr/>
    </dgm:pt>
    <dgm:pt modelId="{C9D20D45-1932-114C-B038-C9D2A22C2598}" type="pres">
      <dgm:prSet presAssocID="{0153D63D-3042-7E4F-AF1D-AD739EE6BC8C}" presName="node" presStyleLbl="node1" presStyleIdx="0" presStyleCnt="6">
        <dgm:presLayoutVars>
          <dgm:bulletEnabled val="1"/>
        </dgm:presLayoutVars>
      </dgm:prSet>
      <dgm:spPr/>
    </dgm:pt>
    <dgm:pt modelId="{C637DE35-71DC-F245-ACC2-240570B405BB}" type="pres">
      <dgm:prSet presAssocID="{C17BAFAA-D999-794F-8309-1E45660AB6AB}" presName="sibTrans" presStyleLbl="sibTrans2D1" presStyleIdx="0" presStyleCnt="5"/>
      <dgm:spPr/>
    </dgm:pt>
    <dgm:pt modelId="{BC052D52-F46E-7844-8CB1-6626FFC0DB6D}" type="pres">
      <dgm:prSet presAssocID="{C17BAFAA-D999-794F-8309-1E45660AB6AB}" presName="connectorText" presStyleLbl="sibTrans2D1" presStyleIdx="0" presStyleCnt="5"/>
      <dgm:spPr/>
    </dgm:pt>
    <dgm:pt modelId="{E061C8B0-E18E-E449-B2C3-D44262640978}" type="pres">
      <dgm:prSet presAssocID="{9D4F5F11-016F-764D-B708-9A5CBE84BE8B}" presName="node" presStyleLbl="node1" presStyleIdx="1" presStyleCnt="6">
        <dgm:presLayoutVars>
          <dgm:bulletEnabled val="1"/>
        </dgm:presLayoutVars>
      </dgm:prSet>
      <dgm:spPr/>
    </dgm:pt>
    <dgm:pt modelId="{D4DF177E-FEAD-3742-84CE-494653569445}" type="pres">
      <dgm:prSet presAssocID="{F02B4F71-2B52-DA4A-997A-3CF08E19B111}" presName="sibTrans" presStyleLbl="sibTrans2D1" presStyleIdx="1" presStyleCnt="5"/>
      <dgm:spPr/>
    </dgm:pt>
    <dgm:pt modelId="{A862F6AF-A942-FF49-A1B6-E6B273C4BC04}" type="pres">
      <dgm:prSet presAssocID="{F02B4F71-2B52-DA4A-997A-3CF08E19B111}" presName="connectorText" presStyleLbl="sibTrans2D1" presStyleIdx="1" presStyleCnt="5"/>
      <dgm:spPr/>
    </dgm:pt>
    <dgm:pt modelId="{D1B4FDF0-767A-C84E-9ECC-9607332F68E8}" type="pres">
      <dgm:prSet presAssocID="{80AF1609-767C-8A40-95C0-6534C4D816A9}" presName="node" presStyleLbl="node1" presStyleIdx="2" presStyleCnt="6">
        <dgm:presLayoutVars>
          <dgm:bulletEnabled val="1"/>
        </dgm:presLayoutVars>
      </dgm:prSet>
      <dgm:spPr/>
    </dgm:pt>
    <dgm:pt modelId="{BE887512-A7ED-E549-B6E4-6E0701E1C5B0}" type="pres">
      <dgm:prSet presAssocID="{173131D9-8CBA-E245-B047-7751D445E2C0}" presName="sibTrans" presStyleLbl="sibTrans2D1" presStyleIdx="2" presStyleCnt="5"/>
      <dgm:spPr/>
    </dgm:pt>
    <dgm:pt modelId="{41A2825B-4319-3042-9066-EBFCA125DF23}" type="pres">
      <dgm:prSet presAssocID="{173131D9-8CBA-E245-B047-7751D445E2C0}" presName="connectorText" presStyleLbl="sibTrans2D1" presStyleIdx="2" presStyleCnt="5"/>
      <dgm:spPr/>
    </dgm:pt>
    <dgm:pt modelId="{C3BD51C8-4E62-FE4D-9368-202B9E8CE3FD}" type="pres">
      <dgm:prSet presAssocID="{5C652809-94E1-3941-B757-ED4D49834EAF}" presName="node" presStyleLbl="node1" presStyleIdx="3" presStyleCnt="6">
        <dgm:presLayoutVars>
          <dgm:bulletEnabled val="1"/>
        </dgm:presLayoutVars>
      </dgm:prSet>
      <dgm:spPr/>
    </dgm:pt>
    <dgm:pt modelId="{77212566-096F-144F-A64E-422D6C702164}" type="pres">
      <dgm:prSet presAssocID="{4D3705B0-23E1-B64E-AA97-4B9122758FF9}" presName="sibTrans" presStyleLbl="sibTrans2D1" presStyleIdx="3" presStyleCnt="5"/>
      <dgm:spPr/>
    </dgm:pt>
    <dgm:pt modelId="{734BC2EE-1776-074A-BE17-FDAF5A6C3255}" type="pres">
      <dgm:prSet presAssocID="{4D3705B0-23E1-B64E-AA97-4B9122758FF9}" presName="connectorText" presStyleLbl="sibTrans2D1" presStyleIdx="3" presStyleCnt="5"/>
      <dgm:spPr/>
    </dgm:pt>
    <dgm:pt modelId="{948C284E-937A-5E40-B831-256CDAE8915C}" type="pres">
      <dgm:prSet presAssocID="{2156E13E-25C6-254C-B965-1CC3A385CB52}" presName="node" presStyleLbl="node1" presStyleIdx="4" presStyleCnt="6">
        <dgm:presLayoutVars>
          <dgm:bulletEnabled val="1"/>
        </dgm:presLayoutVars>
      </dgm:prSet>
      <dgm:spPr/>
    </dgm:pt>
    <dgm:pt modelId="{A478624F-D3F3-D34C-BA4F-DC9F6A71BEAB}" type="pres">
      <dgm:prSet presAssocID="{3F4F2A0C-9A62-3840-885A-5770AF5544D6}" presName="sibTrans" presStyleLbl="sibTrans2D1" presStyleIdx="4" presStyleCnt="5"/>
      <dgm:spPr/>
    </dgm:pt>
    <dgm:pt modelId="{0DEAD9C5-75C6-844C-B9BC-EBEFE8C5B4A8}" type="pres">
      <dgm:prSet presAssocID="{3F4F2A0C-9A62-3840-885A-5770AF5544D6}" presName="connectorText" presStyleLbl="sibTrans2D1" presStyleIdx="4" presStyleCnt="5"/>
      <dgm:spPr/>
    </dgm:pt>
    <dgm:pt modelId="{58E4B086-36E2-DF4E-8F2B-DED3BAA4279E}" type="pres">
      <dgm:prSet presAssocID="{A1D3DB84-CBF3-AB44-B682-89EBE1FC2C52}" presName="node" presStyleLbl="node1" presStyleIdx="5" presStyleCnt="6">
        <dgm:presLayoutVars>
          <dgm:bulletEnabled val="1"/>
        </dgm:presLayoutVars>
      </dgm:prSet>
      <dgm:spPr/>
    </dgm:pt>
  </dgm:ptLst>
  <dgm:cxnLst>
    <dgm:cxn modelId="{2941C201-9DC2-2A41-9E55-D46F23FEE357}" type="presOf" srcId="{B02D3EF8-0AD4-8843-9909-1D1FDD085FE6}" destId="{61060447-0992-BE4E-8E5C-021AB90BE3D8}" srcOrd="0" destOrd="0" presId="urn:microsoft.com/office/officeart/2005/8/layout/process5"/>
    <dgm:cxn modelId="{92911520-3041-0545-AE1C-D8D392274370}" type="presOf" srcId="{173131D9-8CBA-E245-B047-7751D445E2C0}" destId="{41A2825B-4319-3042-9066-EBFCA125DF23}" srcOrd="1" destOrd="0" presId="urn:microsoft.com/office/officeart/2005/8/layout/process5"/>
    <dgm:cxn modelId="{B37B6926-D0B9-3B4F-83AC-CBFE064E882C}" type="presOf" srcId="{F02B4F71-2B52-DA4A-997A-3CF08E19B111}" destId="{D4DF177E-FEAD-3742-84CE-494653569445}" srcOrd="0" destOrd="0" presId="urn:microsoft.com/office/officeart/2005/8/layout/process5"/>
    <dgm:cxn modelId="{71248862-B4E8-094F-AF46-0191260CDAF3}" type="presOf" srcId="{4D3705B0-23E1-B64E-AA97-4B9122758FF9}" destId="{734BC2EE-1776-074A-BE17-FDAF5A6C3255}" srcOrd="1" destOrd="0" presId="urn:microsoft.com/office/officeart/2005/8/layout/process5"/>
    <dgm:cxn modelId="{0A8A0C6D-96CA-BB42-8479-4835803D6B02}" srcId="{B02D3EF8-0AD4-8843-9909-1D1FDD085FE6}" destId="{9D4F5F11-016F-764D-B708-9A5CBE84BE8B}" srcOrd="1" destOrd="0" parTransId="{91A7FD4B-FB17-D941-904B-68F653C79808}" sibTransId="{F02B4F71-2B52-DA4A-997A-3CF08E19B111}"/>
    <dgm:cxn modelId="{71410383-EB4C-EB40-B050-9A26AB102E38}" type="presOf" srcId="{80AF1609-767C-8A40-95C0-6534C4D816A9}" destId="{D1B4FDF0-767A-C84E-9ECC-9607332F68E8}" srcOrd="0" destOrd="0" presId="urn:microsoft.com/office/officeart/2005/8/layout/process5"/>
    <dgm:cxn modelId="{9BA24185-F075-CC4B-A4BA-4B104F269C50}" type="presOf" srcId="{C17BAFAA-D999-794F-8309-1E45660AB6AB}" destId="{C637DE35-71DC-F245-ACC2-240570B405BB}" srcOrd="0" destOrd="0" presId="urn:microsoft.com/office/officeart/2005/8/layout/process5"/>
    <dgm:cxn modelId="{0AD70689-ECCD-1A49-852B-8031BD1A3B04}" type="presOf" srcId="{C17BAFAA-D999-794F-8309-1E45660AB6AB}" destId="{BC052D52-F46E-7844-8CB1-6626FFC0DB6D}" srcOrd="1" destOrd="0" presId="urn:microsoft.com/office/officeart/2005/8/layout/process5"/>
    <dgm:cxn modelId="{3EF6539E-A973-A545-AB3F-27C077EBACBC}" type="presOf" srcId="{5C652809-94E1-3941-B757-ED4D49834EAF}" destId="{C3BD51C8-4E62-FE4D-9368-202B9E8CE3FD}" srcOrd="0" destOrd="0" presId="urn:microsoft.com/office/officeart/2005/8/layout/process5"/>
    <dgm:cxn modelId="{0962DFAA-CEAA-344D-A288-B5B17693072D}" srcId="{B02D3EF8-0AD4-8843-9909-1D1FDD085FE6}" destId="{80AF1609-767C-8A40-95C0-6534C4D816A9}" srcOrd="2" destOrd="0" parTransId="{4B627788-A064-1643-A675-265C9EB75C0A}" sibTransId="{173131D9-8CBA-E245-B047-7751D445E2C0}"/>
    <dgm:cxn modelId="{E58002AB-BC12-8A4A-A9DB-DA0FC88EF2A8}" type="presOf" srcId="{A1D3DB84-CBF3-AB44-B682-89EBE1FC2C52}" destId="{58E4B086-36E2-DF4E-8F2B-DED3BAA4279E}" srcOrd="0" destOrd="0" presId="urn:microsoft.com/office/officeart/2005/8/layout/process5"/>
    <dgm:cxn modelId="{F91FB4B8-48DB-1747-884D-174305A2F6F6}" type="presOf" srcId="{3F4F2A0C-9A62-3840-885A-5770AF5544D6}" destId="{A478624F-D3F3-D34C-BA4F-DC9F6A71BEAB}" srcOrd="0" destOrd="0" presId="urn:microsoft.com/office/officeart/2005/8/layout/process5"/>
    <dgm:cxn modelId="{D664F1B9-8F65-B448-A809-220C634FF912}" srcId="{B02D3EF8-0AD4-8843-9909-1D1FDD085FE6}" destId="{0153D63D-3042-7E4F-AF1D-AD739EE6BC8C}" srcOrd="0" destOrd="0" parTransId="{DE070987-3C48-6C41-86D4-0A0BCE463733}" sibTransId="{C17BAFAA-D999-794F-8309-1E45660AB6AB}"/>
    <dgm:cxn modelId="{B7C3CDBD-C36D-7F42-8DB1-E1E73E2E8784}" type="presOf" srcId="{2156E13E-25C6-254C-B965-1CC3A385CB52}" destId="{948C284E-937A-5E40-B831-256CDAE8915C}" srcOrd="0" destOrd="0" presId="urn:microsoft.com/office/officeart/2005/8/layout/process5"/>
    <dgm:cxn modelId="{0A211CC4-838D-3A42-A427-F6DCAED4A3F6}" srcId="{B02D3EF8-0AD4-8843-9909-1D1FDD085FE6}" destId="{A1D3DB84-CBF3-AB44-B682-89EBE1FC2C52}" srcOrd="5" destOrd="0" parTransId="{2ED76DCD-54D5-EB46-B4AB-87B0B6BA3A68}" sibTransId="{4858DF2C-C24A-494D-9E6B-3F63EDC14B33}"/>
    <dgm:cxn modelId="{997A02CC-2E19-E448-972B-E8438D658689}" srcId="{B02D3EF8-0AD4-8843-9909-1D1FDD085FE6}" destId="{5C652809-94E1-3941-B757-ED4D49834EAF}" srcOrd="3" destOrd="0" parTransId="{96A27396-08F9-0B4B-A596-F0443C1E5707}" sibTransId="{4D3705B0-23E1-B64E-AA97-4B9122758FF9}"/>
    <dgm:cxn modelId="{99B75BE3-D165-334C-B135-083C359F4CA8}" srcId="{B02D3EF8-0AD4-8843-9909-1D1FDD085FE6}" destId="{2156E13E-25C6-254C-B965-1CC3A385CB52}" srcOrd="4" destOrd="0" parTransId="{003A2BE9-0771-C546-A091-70B63450BDB5}" sibTransId="{3F4F2A0C-9A62-3840-885A-5770AF5544D6}"/>
    <dgm:cxn modelId="{22B4D1E6-E55C-9F48-AE75-9F713FF63D8B}" type="presOf" srcId="{9D4F5F11-016F-764D-B708-9A5CBE84BE8B}" destId="{E061C8B0-E18E-E449-B2C3-D44262640978}" srcOrd="0" destOrd="0" presId="urn:microsoft.com/office/officeart/2005/8/layout/process5"/>
    <dgm:cxn modelId="{5BE1DBE7-17D0-A741-B5F3-3A183C52D340}" type="presOf" srcId="{3F4F2A0C-9A62-3840-885A-5770AF5544D6}" destId="{0DEAD9C5-75C6-844C-B9BC-EBEFE8C5B4A8}" srcOrd="1" destOrd="0" presId="urn:microsoft.com/office/officeart/2005/8/layout/process5"/>
    <dgm:cxn modelId="{245D55EB-7D84-EE4F-9A69-C52390DAA3CE}" type="presOf" srcId="{0153D63D-3042-7E4F-AF1D-AD739EE6BC8C}" destId="{C9D20D45-1932-114C-B038-C9D2A22C2598}" srcOrd="0" destOrd="0" presId="urn:microsoft.com/office/officeart/2005/8/layout/process5"/>
    <dgm:cxn modelId="{98AC09ED-FB72-F045-9C36-40B5B9763C8C}" type="presOf" srcId="{173131D9-8CBA-E245-B047-7751D445E2C0}" destId="{BE887512-A7ED-E549-B6E4-6E0701E1C5B0}" srcOrd="0" destOrd="0" presId="urn:microsoft.com/office/officeart/2005/8/layout/process5"/>
    <dgm:cxn modelId="{7998A2F4-BD3A-DC45-AC21-727AA879C50E}" type="presOf" srcId="{F02B4F71-2B52-DA4A-997A-3CF08E19B111}" destId="{A862F6AF-A942-FF49-A1B6-E6B273C4BC04}" srcOrd="1" destOrd="0" presId="urn:microsoft.com/office/officeart/2005/8/layout/process5"/>
    <dgm:cxn modelId="{98F59BF8-2876-DB45-B882-788EE98C293A}" type="presOf" srcId="{4D3705B0-23E1-B64E-AA97-4B9122758FF9}" destId="{77212566-096F-144F-A64E-422D6C702164}" srcOrd="0" destOrd="0" presId="urn:microsoft.com/office/officeart/2005/8/layout/process5"/>
    <dgm:cxn modelId="{9350AE19-E7AC-C84E-889E-A8667B10198F}" type="presParOf" srcId="{61060447-0992-BE4E-8E5C-021AB90BE3D8}" destId="{C9D20D45-1932-114C-B038-C9D2A22C2598}" srcOrd="0" destOrd="0" presId="urn:microsoft.com/office/officeart/2005/8/layout/process5"/>
    <dgm:cxn modelId="{A6621EF3-DD82-CC42-BFE9-BB2091D63D6E}" type="presParOf" srcId="{61060447-0992-BE4E-8E5C-021AB90BE3D8}" destId="{C637DE35-71DC-F245-ACC2-240570B405BB}" srcOrd="1" destOrd="0" presId="urn:microsoft.com/office/officeart/2005/8/layout/process5"/>
    <dgm:cxn modelId="{FD71165F-C493-B54E-8A4F-02CCBA26E70F}" type="presParOf" srcId="{C637DE35-71DC-F245-ACC2-240570B405BB}" destId="{BC052D52-F46E-7844-8CB1-6626FFC0DB6D}" srcOrd="0" destOrd="0" presId="urn:microsoft.com/office/officeart/2005/8/layout/process5"/>
    <dgm:cxn modelId="{3CF8F1D6-9F49-C441-A805-A99D4A666C24}" type="presParOf" srcId="{61060447-0992-BE4E-8E5C-021AB90BE3D8}" destId="{E061C8B0-E18E-E449-B2C3-D44262640978}" srcOrd="2" destOrd="0" presId="urn:microsoft.com/office/officeart/2005/8/layout/process5"/>
    <dgm:cxn modelId="{5D35FE6F-BF92-C14B-99BC-C0453954988C}" type="presParOf" srcId="{61060447-0992-BE4E-8E5C-021AB90BE3D8}" destId="{D4DF177E-FEAD-3742-84CE-494653569445}" srcOrd="3" destOrd="0" presId="urn:microsoft.com/office/officeart/2005/8/layout/process5"/>
    <dgm:cxn modelId="{29CB0FFC-4F6F-BD40-B14D-483DB61FABF4}" type="presParOf" srcId="{D4DF177E-FEAD-3742-84CE-494653569445}" destId="{A862F6AF-A942-FF49-A1B6-E6B273C4BC04}" srcOrd="0" destOrd="0" presId="urn:microsoft.com/office/officeart/2005/8/layout/process5"/>
    <dgm:cxn modelId="{1E2207C8-B703-D047-98EA-DB91CF7145DB}" type="presParOf" srcId="{61060447-0992-BE4E-8E5C-021AB90BE3D8}" destId="{D1B4FDF0-767A-C84E-9ECC-9607332F68E8}" srcOrd="4" destOrd="0" presId="urn:microsoft.com/office/officeart/2005/8/layout/process5"/>
    <dgm:cxn modelId="{6ECBE6A5-3BFF-DD47-B47E-4B7133C00F15}" type="presParOf" srcId="{61060447-0992-BE4E-8E5C-021AB90BE3D8}" destId="{BE887512-A7ED-E549-B6E4-6E0701E1C5B0}" srcOrd="5" destOrd="0" presId="urn:microsoft.com/office/officeart/2005/8/layout/process5"/>
    <dgm:cxn modelId="{44345FAE-3473-FF4B-BA1F-2984904CE5D6}" type="presParOf" srcId="{BE887512-A7ED-E549-B6E4-6E0701E1C5B0}" destId="{41A2825B-4319-3042-9066-EBFCA125DF23}" srcOrd="0" destOrd="0" presId="urn:microsoft.com/office/officeart/2005/8/layout/process5"/>
    <dgm:cxn modelId="{82C0674B-B807-E444-8CAC-8BAF7ADFE8C0}" type="presParOf" srcId="{61060447-0992-BE4E-8E5C-021AB90BE3D8}" destId="{C3BD51C8-4E62-FE4D-9368-202B9E8CE3FD}" srcOrd="6" destOrd="0" presId="urn:microsoft.com/office/officeart/2005/8/layout/process5"/>
    <dgm:cxn modelId="{85739F8F-E351-284D-8B5C-823F79D79943}" type="presParOf" srcId="{61060447-0992-BE4E-8E5C-021AB90BE3D8}" destId="{77212566-096F-144F-A64E-422D6C702164}" srcOrd="7" destOrd="0" presId="urn:microsoft.com/office/officeart/2005/8/layout/process5"/>
    <dgm:cxn modelId="{45D3D9B7-277C-6044-B756-4153D00B4174}" type="presParOf" srcId="{77212566-096F-144F-A64E-422D6C702164}" destId="{734BC2EE-1776-074A-BE17-FDAF5A6C3255}" srcOrd="0" destOrd="0" presId="urn:microsoft.com/office/officeart/2005/8/layout/process5"/>
    <dgm:cxn modelId="{030E600D-2601-0845-BE24-02BAC767077D}" type="presParOf" srcId="{61060447-0992-BE4E-8E5C-021AB90BE3D8}" destId="{948C284E-937A-5E40-B831-256CDAE8915C}" srcOrd="8" destOrd="0" presId="urn:microsoft.com/office/officeart/2005/8/layout/process5"/>
    <dgm:cxn modelId="{2BD9C755-A45E-B646-8FAF-4A1F1AC1A0CB}" type="presParOf" srcId="{61060447-0992-BE4E-8E5C-021AB90BE3D8}" destId="{A478624F-D3F3-D34C-BA4F-DC9F6A71BEAB}" srcOrd="9" destOrd="0" presId="urn:microsoft.com/office/officeart/2005/8/layout/process5"/>
    <dgm:cxn modelId="{41B34CC2-60C8-A144-9A20-0EDDFD67D8A3}" type="presParOf" srcId="{A478624F-D3F3-D34C-BA4F-DC9F6A71BEAB}" destId="{0DEAD9C5-75C6-844C-B9BC-EBEFE8C5B4A8}" srcOrd="0" destOrd="0" presId="urn:microsoft.com/office/officeart/2005/8/layout/process5"/>
    <dgm:cxn modelId="{0B650A48-6735-9746-B77C-F44E1931470E}" type="presParOf" srcId="{61060447-0992-BE4E-8E5C-021AB90BE3D8}" destId="{58E4B086-36E2-DF4E-8F2B-DED3BAA4279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8084D-D7B5-8644-A33E-1BB05740816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FD0FC5C-10B1-5D47-A684-EC90A48F9B1A}">
      <dgm:prSet/>
      <dgm:spPr/>
      <dgm:t>
        <a:bodyPr/>
        <a:lstStyle/>
        <a:p>
          <a:r>
            <a:rPr lang="en-US" dirty="0"/>
            <a:t>Development</a:t>
          </a:r>
        </a:p>
      </dgm:t>
    </dgm:pt>
    <dgm:pt modelId="{C41511EA-3D4F-974A-B030-7181B726F9E5}" type="parTrans" cxnId="{CACFB91B-5D53-2842-A855-65F44B7E4ECB}">
      <dgm:prSet/>
      <dgm:spPr/>
      <dgm:t>
        <a:bodyPr/>
        <a:lstStyle/>
        <a:p>
          <a:endParaRPr lang="en-US"/>
        </a:p>
      </dgm:t>
    </dgm:pt>
    <dgm:pt modelId="{A395B0A7-3C8B-F448-8B86-BA5D4C48E0E9}" type="sibTrans" cxnId="{CACFB91B-5D53-2842-A855-65F44B7E4ECB}">
      <dgm:prSet/>
      <dgm:spPr/>
      <dgm:t>
        <a:bodyPr/>
        <a:lstStyle/>
        <a:p>
          <a:endParaRPr lang="en-US"/>
        </a:p>
      </dgm:t>
    </dgm:pt>
    <dgm:pt modelId="{560ABF45-74B4-414A-8C6A-8907BFEBA9F3}">
      <dgm:prSet/>
      <dgm:spPr/>
      <dgm:t>
        <a:bodyPr/>
        <a:lstStyle/>
        <a:p>
          <a:r>
            <a:rPr lang="en-US"/>
            <a:t>Policies</a:t>
          </a:r>
        </a:p>
      </dgm:t>
    </dgm:pt>
    <dgm:pt modelId="{A60B404B-8449-9247-A34E-91C0A86686DA}" type="parTrans" cxnId="{E5FDC54C-3C1E-5648-81BB-A49D7C7F9CE4}">
      <dgm:prSet/>
      <dgm:spPr/>
      <dgm:t>
        <a:bodyPr/>
        <a:lstStyle/>
        <a:p>
          <a:endParaRPr lang="en-US"/>
        </a:p>
      </dgm:t>
    </dgm:pt>
    <dgm:pt modelId="{1E49484A-4D4A-9948-9BFB-3F24D3E31623}" type="sibTrans" cxnId="{E5FDC54C-3C1E-5648-81BB-A49D7C7F9CE4}">
      <dgm:prSet/>
      <dgm:spPr/>
      <dgm:t>
        <a:bodyPr/>
        <a:lstStyle/>
        <a:p>
          <a:endParaRPr lang="en-US"/>
        </a:p>
      </dgm:t>
    </dgm:pt>
    <dgm:pt modelId="{B8C1D2B4-C838-5B4D-9D8E-FBA81EC33EF3}">
      <dgm:prSet/>
      <dgm:spPr/>
      <dgm:t>
        <a:bodyPr/>
        <a:lstStyle/>
        <a:p>
          <a:r>
            <a:rPr lang="en-US"/>
            <a:t>Plans</a:t>
          </a:r>
        </a:p>
      </dgm:t>
    </dgm:pt>
    <dgm:pt modelId="{A860B477-7635-B043-AA21-E29F1D397025}" type="parTrans" cxnId="{46B1F55D-5E2C-7D41-9ED3-E722024F270A}">
      <dgm:prSet/>
      <dgm:spPr/>
      <dgm:t>
        <a:bodyPr/>
        <a:lstStyle/>
        <a:p>
          <a:endParaRPr lang="en-US"/>
        </a:p>
      </dgm:t>
    </dgm:pt>
    <dgm:pt modelId="{2317697C-C4E8-B84B-AFD7-E5A86EC905E9}" type="sibTrans" cxnId="{46B1F55D-5E2C-7D41-9ED3-E722024F270A}">
      <dgm:prSet/>
      <dgm:spPr/>
      <dgm:t>
        <a:bodyPr/>
        <a:lstStyle/>
        <a:p>
          <a:endParaRPr lang="en-US"/>
        </a:p>
      </dgm:t>
    </dgm:pt>
    <dgm:pt modelId="{29CC83A9-4D79-2641-A949-A1EA10168116}">
      <dgm:prSet/>
      <dgm:spPr/>
      <dgm:t>
        <a:bodyPr/>
        <a:lstStyle/>
        <a:p>
          <a:r>
            <a:rPr lang="en-US"/>
            <a:t>Programs</a:t>
          </a:r>
        </a:p>
      </dgm:t>
    </dgm:pt>
    <dgm:pt modelId="{BAE8E02B-DB1B-1A48-9EB8-3004D4EB5694}" type="parTrans" cxnId="{AC0C1E86-897D-D34F-9318-D5B11EDACCFA}">
      <dgm:prSet/>
      <dgm:spPr/>
      <dgm:t>
        <a:bodyPr/>
        <a:lstStyle/>
        <a:p>
          <a:endParaRPr lang="en-US"/>
        </a:p>
      </dgm:t>
    </dgm:pt>
    <dgm:pt modelId="{4CB422D7-41CD-BD4A-8EAF-63360750CC41}" type="sibTrans" cxnId="{AC0C1E86-897D-D34F-9318-D5B11EDACCFA}">
      <dgm:prSet/>
      <dgm:spPr/>
      <dgm:t>
        <a:bodyPr/>
        <a:lstStyle/>
        <a:p>
          <a:endParaRPr lang="en-US"/>
        </a:p>
      </dgm:t>
    </dgm:pt>
    <dgm:pt modelId="{83E377F2-DBEC-C842-B2A8-576604CADBA8}">
      <dgm:prSet/>
      <dgm:spPr/>
      <dgm:t>
        <a:bodyPr/>
        <a:lstStyle/>
        <a:p>
          <a:r>
            <a:rPr lang="en-US"/>
            <a:t>Projects </a:t>
          </a:r>
        </a:p>
      </dgm:t>
    </dgm:pt>
    <dgm:pt modelId="{E68E6D53-66B2-BC41-8277-926E81D4D8F5}" type="parTrans" cxnId="{B6AEA9EB-9651-5149-A8B8-936BE747CA74}">
      <dgm:prSet/>
      <dgm:spPr/>
      <dgm:t>
        <a:bodyPr/>
        <a:lstStyle/>
        <a:p>
          <a:endParaRPr lang="en-US"/>
        </a:p>
      </dgm:t>
    </dgm:pt>
    <dgm:pt modelId="{133A89C9-B79C-634A-A696-0EB461F5B8DA}" type="sibTrans" cxnId="{B6AEA9EB-9651-5149-A8B8-936BE747CA74}">
      <dgm:prSet/>
      <dgm:spPr/>
      <dgm:t>
        <a:bodyPr/>
        <a:lstStyle/>
        <a:p>
          <a:endParaRPr lang="en-US"/>
        </a:p>
      </dgm:t>
    </dgm:pt>
    <dgm:pt modelId="{CCF3264E-DDA1-BE4F-A833-95F0FBE7C80E}">
      <dgm:prSet/>
      <dgm:spPr/>
      <dgm:t>
        <a:bodyPr/>
        <a:lstStyle/>
        <a:p>
          <a:r>
            <a:rPr lang="en-US"/>
            <a:t>Budgets </a:t>
          </a:r>
        </a:p>
      </dgm:t>
    </dgm:pt>
    <dgm:pt modelId="{BDD41B5C-0854-2943-9FA2-9916934ABEE6}" type="parTrans" cxnId="{CC7AE449-31B5-C14F-B863-841EDC927380}">
      <dgm:prSet/>
      <dgm:spPr/>
      <dgm:t>
        <a:bodyPr/>
        <a:lstStyle/>
        <a:p>
          <a:endParaRPr lang="en-US"/>
        </a:p>
      </dgm:t>
    </dgm:pt>
    <dgm:pt modelId="{1069BB87-D3EC-934E-9D4D-C5818B086F02}" type="sibTrans" cxnId="{CC7AE449-31B5-C14F-B863-841EDC927380}">
      <dgm:prSet/>
      <dgm:spPr/>
      <dgm:t>
        <a:bodyPr/>
        <a:lstStyle/>
        <a:p>
          <a:endParaRPr lang="en-US"/>
        </a:p>
      </dgm:t>
    </dgm:pt>
    <dgm:pt modelId="{7D6A98D5-5B04-F149-87F5-6F621EC6C24C}">
      <dgm:prSet/>
      <dgm:spPr/>
      <dgm:t>
        <a:bodyPr/>
        <a:lstStyle/>
        <a:p>
          <a:r>
            <a:rPr lang="en-US"/>
            <a:t>Implementation</a:t>
          </a:r>
        </a:p>
      </dgm:t>
    </dgm:pt>
    <dgm:pt modelId="{8C65416C-2DC5-7843-B4A9-CD42BA3FEA4E}" type="parTrans" cxnId="{F8377187-E54E-4742-BB4C-BA58CAB0838B}">
      <dgm:prSet/>
      <dgm:spPr/>
      <dgm:t>
        <a:bodyPr/>
        <a:lstStyle/>
        <a:p>
          <a:endParaRPr lang="en-US"/>
        </a:p>
      </dgm:t>
    </dgm:pt>
    <dgm:pt modelId="{57ED0299-A983-744A-8E58-0A37F13668C0}" type="sibTrans" cxnId="{F8377187-E54E-4742-BB4C-BA58CAB0838B}">
      <dgm:prSet/>
      <dgm:spPr/>
      <dgm:t>
        <a:bodyPr/>
        <a:lstStyle/>
        <a:p>
          <a:endParaRPr lang="en-US"/>
        </a:p>
      </dgm:t>
    </dgm:pt>
    <dgm:pt modelId="{75732044-3F51-734B-A281-4D1012E30965}">
      <dgm:prSet/>
      <dgm:spPr/>
      <dgm:t>
        <a:bodyPr/>
        <a:lstStyle/>
        <a:p>
          <a:r>
            <a:rPr lang="en-US"/>
            <a:t>Monitoring</a:t>
          </a:r>
        </a:p>
      </dgm:t>
    </dgm:pt>
    <dgm:pt modelId="{031EB260-782D-6846-8E5C-D89B02D5EDCB}" type="parTrans" cxnId="{B987A904-F7F6-D74F-9D3F-CB4A5D03B9AD}">
      <dgm:prSet/>
      <dgm:spPr/>
      <dgm:t>
        <a:bodyPr/>
        <a:lstStyle/>
        <a:p>
          <a:endParaRPr lang="en-US"/>
        </a:p>
      </dgm:t>
    </dgm:pt>
    <dgm:pt modelId="{E95561CF-D848-A148-A050-1F6FA905A717}" type="sibTrans" cxnId="{B987A904-F7F6-D74F-9D3F-CB4A5D03B9AD}">
      <dgm:prSet/>
      <dgm:spPr/>
      <dgm:t>
        <a:bodyPr/>
        <a:lstStyle/>
        <a:p>
          <a:endParaRPr lang="en-US"/>
        </a:p>
      </dgm:t>
    </dgm:pt>
    <dgm:pt modelId="{F8DB63CD-DA65-9F48-9E6D-1C6D256F809E}">
      <dgm:prSet/>
      <dgm:spPr/>
      <dgm:t>
        <a:bodyPr/>
        <a:lstStyle/>
        <a:p>
          <a:r>
            <a:rPr lang="en-US"/>
            <a:t>Reviews</a:t>
          </a:r>
        </a:p>
      </dgm:t>
    </dgm:pt>
    <dgm:pt modelId="{9428751C-0F5A-664F-80D0-DAF83B54B093}" type="parTrans" cxnId="{CEDF1BFC-9668-7F4A-9B1A-843594D3A301}">
      <dgm:prSet/>
      <dgm:spPr/>
      <dgm:t>
        <a:bodyPr/>
        <a:lstStyle/>
        <a:p>
          <a:endParaRPr lang="en-US"/>
        </a:p>
      </dgm:t>
    </dgm:pt>
    <dgm:pt modelId="{57593121-D323-EA47-A8F9-365565F368A9}" type="sibTrans" cxnId="{CEDF1BFC-9668-7F4A-9B1A-843594D3A301}">
      <dgm:prSet/>
      <dgm:spPr/>
      <dgm:t>
        <a:bodyPr/>
        <a:lstStyle/>
        <a:p>
          <a:endParaRPr lang="en-US"/>
        </a:p>
      </dgm:t>
    </dgm:pt>
    <dgm:pt modelId="{FC44F637-B324-9546-BAE8-55780F677366}">
      <dgm:prSet/>
      <dgm:spPr/>
      <dgm:t>
        <a:bodyPr/>
        <a:lstStyle/>
        <a:p>
          <a:r>
            <a:rPr lang="en-US"/>
            <a:t>Updates </a:t>
          </a:r>
        </a:p>
      </dgm:t>
    </dgm:pt>
    <dgm:pt modelId="{D1E53B18-7CD7-294A-B3E8-9F3B363005A0}" type="parTrans" cxnId="{90A43DF9-8F62-C748-80BA-BE858F4FBB85}">
      <dgm:prSet/>
      <dgm:spPr/>
      <dgm:t>
        <a:bodyPr/>
        <a:lstStyle/>
        <a:p>
          <a:endParaRPr lang="en-US"/>
        </a:p>
      </dgm:t>
    </dgm:pt>
    <dgm:pt modelId="{30D7EDAB-EA02-4D4F-A4DC-A4D152DFEDA5}" type="sibTrans" cxnId="{90A43DF9-8F62-C748-80BA-BE858F4FBB85}">
      <dgm:prSet/>
      <dgm:spPr/>
      <dgm:t>
        <a:bodyPr/>
        <a:lstStyle/>
        <a:p>
          <a:endParaRPr lang="en-US"/>
        </a:p>
      </dgm:t>
    </dgm:pt>
    <dgm:pt modelId="{6C1D2F6D-08C1-B947-B533-E88D418716E4}" type="pres">
      <dgm:prSet presAssocID="{B628084D-D7B5-8644-A33E-1BB057408169}" presName="Name0" presStyleCnt="0">
        <dgm:presLayoutVars>
          <dgm:dir/>
          <dgm:animLvl val="lvl"/>
          <dgm:resizeHandles val="exact"/>
        </dgm:presLayoutVars>
      </dgm:prSet>
      <dgm:spPr/>
    </dgm:pt>
    <dgm:pt modelId="{A13F51F0-3462-9845-A958-D022935ADAA2}" type="pres">
      <dgm:prSet presAssocID="{8FD0FC5C-10B1-5D47-A684-EC90A48F9B1A}" presName="composite" presStyleCnt="0"/>
      <dgm:spPr/>
    </dgm:pt>
    <dgm:pt modelId="{6C6A256F-AB4E-1848-B9F6-80D115B29C03}" type="pres">
      <dgm:prSet presAssocID="{8FD0FC5C-10B1-5D47-A684-EC90A48F9B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63D4D16-F056-6B43-8536-55E3079E3D08}" type="pres">
      <dgm:prSet presAssocID="{8FD0FC5C-10B1-5D47-A684-EC90A48F9B1A}" presName="desTx" presStyleLbl="alignAccFollowNode1" presStyleIdx="0" presStyleCnt="2">
        <dgm:presLayoutVars>
          <dgm:bulletEnabled val="1"/>
        </dgm:presLayoutVars>
      </dgm:prSet>
      <dgm:spPr/>
    </dgm:pt>
    <dgm:pt modelId="{D4C329D8-D945-6C4F-85CC-98F1A3BB77F1}" type="pres">
      <dgm:prSet presAssocID="{A395B0A7-3C8B-F448-8B86-BA5D4C48E0E9}" presName="space" presStyleCnt="0"/>
      <dgm:spPr/>
    </dgm:pt>
    <dgm:pt modelId="{E6ACAD46-95CB-DF42-BDB7-0D4FBEBCB659}" type="pres">
      <dgm:prSet presAssocID="{7D6A98D5-5B04-F149-87F5-6F621EC6C24C}" presName="composite" presStyleCnt="0"/>
      <dgm:spPr/>
    </dgm:pt>
    <dgm:pt modelId="{65AC4CD5-CD4A-294C-99C0-6F0C0EF16C1D}" type="pres">
      <dgm:prSet presAssocID="{7D6A98D5-5B04-F149-87F5-6F621EC6C24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DDBEA11-0908-C643-852F-9051A0B65461}" type="pres">
      <dgm:prSet presAssocID="{7D6A98D5-5B04-F149-87F5-6F621EC6C24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987A904-F7F6-D74F-9D3F-CB4A5D03B9AD}" srcId="{7D6A98D5-5B04-F149-87F5-6F621EC6C24C}" destId="{75732044-3F51-734B-A281-4D1012E30965}" srcOrd="0" destOrd="0" parTransId="{031EB260-782D-6846-8E5C-D89B02D5EDCB}" sibTransId="{E95561CF-D848-A148-A050-1F6FA905A717}"/>
    <dgm:cxn modelId="{3DCB4F1B-9AE6-A548-9CB4-0DD0F90B7CDC}" type="presOf" srcId="{560ABF45-74B4-414A-8C6A-8907BFEBA9F3}" destId="{663D4D16-F056-6B43-8536-55E3079E3D08}" srcOrd="0" destOrd="0" presId="urn:microsoft.com/office/officeart/2005/8/layout/hList1"/>
    <dgm:cxn modelId="{CACFB91B-5D53-2842-A855-65F44B7E4ECB}" srcId="{B628084D-D7B5-8644-A33E-1BB057408169}" destId="{8FD0FC5C-10B1-5D47-A684-EC90A48F9B1A}" srcOrd="0" destOrd="0" parTransId="{C41511EA-3D4F-974A-B030-7181B726F9E5}" sibTransId="{A395B0A7-3C8B-F448-8B86-BA5D4C48E0E9}"/>
    <dgm:cxn modelId="{BBC57746-37B2-BE47-B285-D296E52A09EE}" type="presOf" srcId="{FC44F637-B324-9546-BAE8-55780F677366}" destId="{7DDBEA11-0908-C643-852F-9051A0B65461}" srcOrd="0" destOrd="2" presId="urn:microsoft.com/office/officeart/2005/8/layout/hList1"/>
    <dgm:cxn modelId="{CC7AE449-31B5-C14F-B863-841EDC927380}" srcId="{8FD0FC5C-10B1-5D47-A684-EC90A48F9B1A}" destId="{CCF3264E-DDA1-BE4F-A833-95F0FBE7C80E}" srcOrd="4" destOrd="0" parTransId="{BDD41B5C-0854-2943-9FA2-9916934ABEE6}" sibTransId="{1069BB87-D3EC-934E-9D4D-C5818B086F02}"/>
    <dgm:cxn modelId="{E5FDC54C-3C1E-5648-81BB-A49D7C7F9CE4}" srcId="{8FD0FC5C-10B1-5D47-A684-EC90A48F9B1A}" destId="{560ABF45-74B4-414A-8C6A-8907BFEBA9F3}" srcOrd="0" destOrd="0" parTransId="{A60B404B-8449-9247-A34E-91C0A86686DA}" sibTransId="{1E49484A-4D4A-9948-9BFB-3F24D3E31623}"/>
    <dgm:cxn modelId="{46B1F55D-5E2C-7D41-9ED3-E722024F270A}" srcId="{8FD0FC5C-10B1-5D47-A684-EC90A48F9B1A}" destId="{B8C1D2B4-C838-5B4D-9D8E-FBA81EC33EF3}" srcOrd="1" destOrd="0" parTransId="{A860B477-7635-B043-AA21-E29F1D397025}" sibTransId="{2317697C-C4E8-B84B-AFD7-E5A86EC905E9}"/>
    <dgm:cxn modelId="{B23C0467-A817-F644-9FCC-419C37537FA9}" type="presOf" srcId="{8FD0FC5C-10B1-5D47-A684-EC90A48F9B1A}" destId="{6C6A256F-AB4E-1848-B9F6-80D115B29C03}" srcOrd="0" destOrd="0" presId="urn:microsoft.com/office/officeart/2005/8/layout/hList1"/>
    <dgm:cxn modelId="{AB359768-2BDE-3F41-A7A2-81FA8F948E1C}" type="presOf" srcId="{29CC83A9-4D79-2641-A949-A1EA10168116}" destId="{663D4D16-F056-6B43-8536-55E3079E3D08}" srcOrd="0" destOrd="2" presId="urn:microsoft.com/office/officeart/2005/8/layout/hList1"/>
    <dgm:cxn modelId="{AC0C1E86-897D-D34F-9318-D5B11EDACCFA}" srcId="{8FD0FC5C-10B1-5D47-A684-EC90A48F9B1A}" destId="{29CC83A9-4D79-2641-A949-A1EA10168116}" srcOrd="2" destOrd="0" parTransId="{BAE8E02B-DB1B-1A48-9EB8-3004D4EB5694}" sibTransId="{4CB422D7-41CD-BD4A-8EAF-63360750CC41}"/>
    <dgm:cxn modelId="{F8377187-E54E-4742-BB4C-BA58CAB0838B}" srcId="{B628084D-D7B5-8644-A33E-1BB057408169}" destId="{7D6A98D5-5B04-F149-87F5-6F621EC6C24C}" srcOrd="1" destOrd="0" parTransId="{8C65416C-2DC5-7843-B4A9-CD42BA3FEA4E}" sibTransId="{57ED0299-A983-744A-8E58-0A37F13668C0}"/>
    <dgm:cxn modelId="{47F1ED99-9777-904A-A878-6C46B72E12A3}" type="presOf" srcId="{7D6A98D5-5B04-F149-87F5-6F621EC6C24C}" destId="{65AC4CD5-CD4A-294C-99C0-6F0C0EF16C1D}" srcOrd="0" destOrd="0" presId="urn:microsoft.com/office/officeart/2005/8/layout/hList1"/>
    <dgm:cxn modelId="{B32659A0-C89A-3840-8F1D-5BBED489E6DD}" type="presOf" srcId="{75732044-3F51-734B-A281-4D1012E30965}" destId="{7DDBEA11-0908-C643-852F-9051A0B65461}" srcOrd="0" destOrd="0" presId="urn:microsoft.com/office/officeart/2005/8/layout/hList1"/>
    <dgm:cxn modelId="{583FB2B3-1AEC-AD4B-B3E9-C83051614CC1}" type="presOf" srcId="{B628084D-D7B5-8644-A33E-1BB057408169}" destId="{6C1D2F6D-08C1-B947-B533-E88D418716E4}" srcOrd="0" destOrd="0" presId="urn:microsoft.com/office/officeart/2005/8/layout/hList1"/>
    <dgm:cxn modelId="{D65D35CA-13DD-F94D-B71C-3EE052F70C0D}" type="presOf" srcId="{83E377F2-DBEC-C842-B2A8-576604CADBA8}" destId="{663D4D16-F056-6B43-8536-55E3079E3D08}" srcOrd="0" destOrd="3" presId="urn:microsoft.com/office/officeart/2005/8/layout/hList1"/>
    <dgm:cxn modelId="{B8446BCA-3870-A249-BAC9-DB5F071FDAAC}" type="presOf" srcId="{F8DB63CD-DA65-9F48-9E6D-1C6D256F809E}" destId="{7DDBEA11-0908-C643-852F-9051A0B65461}" srcOrd="0" destOrd="1" presId="urn:microsoft.com/office/officeart/2005/8/layout/hList1"/>
    <dgm:cxn modelId="{DA5841E1-6594-8F49-A978-47B6BB398DCE}" type="presOf" srcId="{CCF3264E-DDA1-BE4F-A833-95F0FBE7C80E}" destId="{663D4D16-F056-6B43-8536-55E3079E3D08}" srcOrd="0" destOrd="4" presId="urn:microsoft.com/office/officeart/2005/8/layout/hList1"/>
    <dgm:cxn modelId="{99ECD1E8-5B81-6949-8786-DE79115EAF6B}" type="presOf" srcId="{B8C1D2B4-C838-5B4D-9D8E-FBA81EC33EF3}" destId="{663D4D16-F056-6B43-8536-55E3079E3D08}" srcOrd="0" destOrd="1" presId="urn:microsoft.com/office/officeart/2005/8/layout/hList1"/>
    <dgm:cxn modelId="{B6AEA9EB-9651-5149-A8B8-936BE747CA74}" srcId="{8FD0FC5C-10B1-5D47-A684-EC90A48F9B1A}" destId="{83E377F2-DBEC-C842-B2A8-576604CADBA8}" srcOrd="3" destOrd="0" parTransId="{E68E6D53-66B2-BC41-8277-926E81D4D8F5}" sibTransId="{133A89C9-B79C-634A-A696-0EB461F5B8DA}"/>
    <dgm:cxn modelId="{90A43DF9-8F62-C748-80BA-BE858F4FBB85}" srcId="{7D6A98D5-5B04-F149-87F5-6F621EC6C24C}" destId="{FC44F637-B324-9546-BAE8-55780F677366}" srcOrd="2" destOrd="0" parTransId="{D1E53B18-7CD7-294A-B3E8-9F3B363005A0}" sibTransId="{30D7EDAB-EA02-4D4F-A4DC-A4D152DFEDA5}"/>
    <dgm:cxn modelId="{CEDF1BFC-9668-7F4A-9B1A-843594D3A301}" srcId="{7D6A98D5-5B04-F149-87F5-6F621EC6C24C}" destId="{F8DB63CD-DA65-9F48-9E6D-1C6D256F809E}" srcOrd="1" destOrd="0" parTransId="{9428751C-0F5A-664F-80D0-DAF83B54B093}" sibTransId="{57593121-D323-EA47-A8F9-365565F368A9}"/>
    <dgm:cxn modelId="{FD2F8075-4ABD-9E44-9A16-5F2E11C1A30B}" type="presParOf" srcId="{6C1D2F6D-08C1-B947-B533-E88D418716E4}" destId="{A13F51F0-3462-9845-A958-D022935ADAA2}" srcOrd="0" destOrd="0" presId="urn:microsoft.com/office/officeart/2005/8/layout/hList1"/>
    <dgm:cxn modelId="{B9A3C141-9E70-D047-A41B-ECA0A4B0BA43}" type="presParOf" srcId="{A13F51F0-3462-9845-A958-D022935ADAA2}" destId="{6C6A256F-AB4E-1848-B9F6-80D115B29C03}" srcOrd="0" destOrd="0" presId="urn:microsoft.com/office/officeart/2005/8/layout/hList1"/>
    <dgm:cxn modelId="{FB72857A-CAA1-294B-8742-7DFDD0A130E6}" type="presParOf" srcId="{A13F51F0-3462-9845-A958-D022935ADAA2}" destId="{663D4D16-F056-6B43-8536-55E3079E3D08}" srcOrd="1" destOrd="0" presId="urn:microsoft.com/office/officeart/2005/8/layout/hList1"/>
    <dgm:cxn modelId="{834554D6-1772-774F-9F3E-027E7AF234F5}" type="presParOf" srcId="{6C1D2F6D-08C1-B947-B533-E88D418716E4}" destId="{D4C329D8-D945-6C4F-85CC-98F1A3BB77F1}" srcOrd="1" destOrd="0" presId="urn:microsoft.com/office/officeart/2005/8/layout/hList1"/>
    <dgm:cxn modelId="{1294127F-9321-4C43-A937-EB1D340DCF4E}" type="presParOf" srcId="{6C1D2F6D-08C1-B947-B533-E88D418716E4}" destId="{E6ACAD46-95CB-DF42-BDB7-0D4FBEBCB659}" srcOrd="2" destOrd="0" presId="urn:microsoft.com/office/officeart/2005/8/layout/hList1"/>
    <dgm:cxn modelId="{731B6988-B872-5C47-9697-659F3704DA33}" type="presParOf" srcId="{E6ACAD46-95CB-DF42-BDB7-0D4FBEBCB659}" destId="{65AC4CD5-CD4A-294C-99C0-6F0C0EF16C1D}" srcOrd="0" destOrd="0" presId="urn:microsoft.com/office/officeart/2005/8/layout/hList1"/>
    <dgm:cxn modelId="{15989A87-1935-B442-811E-9F5EE0B815D6}" type="presParOf" srcId="{E6ACAD46-95CB-DF42-BDB7-0D4FBEBCB659}" destId="{7DDBEA11-0908-C643-852F-9051A0B654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CD426-C2F1-DC4C-B38E-696BCA54C04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BC901E-4C55-A54A-826F-A06AEFA99468}">
      <dgm:prSet/>
      <dgm:spPr/>
      <dgm:t>
        <a:bodyPr/>
        <a:lstStyle/>
        <a:p>
          <a:r>
            <a:rPr lang="en-US"/>
            <a:t>Citizens</a:t>
          </a:r>
        </a:p>
      </dgm:t>
    </dgm:pt>
    <dgm:pt modelId="{B3C51C6C-061C-FE45-9CBA-CE18480D5228}" type="parTrans" cxnId="{0A03884A-3327-5941-AF5B-5614FAE19F4C}">
      <dgm:prSet/>
      <dgm:spPr/>
      <dgm:t>
        <a:bodyPr/>
        <a:lstStyle/>
        <a:p>
          <a:endParaRPr lang="en-US"/>
        </a:p>
      </dgm:t>
    </dgm:pt>
    <dgm:pt modelId="{B85EDC68-D647-0C4C-AFE6-A14D94DDD220}" type="sibTrans" cxnId="{0A03884A-3327-5941-AF5B-5614FAE19F4C}">
      <dgm:prSet/>
      <dgm:spPr/>
      <dgm:t>
        <a:bodyPr/>
        <a:lstStyle/>
        <a:p>
          <a:endParaRPr lang="en-US"/>
        </a:p>
      </dgm:t>
    </dgm:pt>
    <dgm:pt modelId="{04079F68-1E4B-C141-9D04-C2460596F58E}">
      <dgm:prSet/>
      <dgm:spPr/>
      <dgm:t>
        <a:bodyPr/>
        <a:lstStyle/>
        <a:p>
          <a:r>
            <a:rPr lang="en-US"/>
            <a:t>Communities </a:t>
          </a:r>
        </a:p>
      </dgm:t>
    </dgm:pt>
    <dgm:pt modelId="{C923D8FF-CE79-FC46-845E-4F105CF0E840}" type="parTrans" cxnId="{AB7A99EA-E093-1140-8A23-415C3D43148E}">
      <dgm:prSet/>
      <dgm:spPr/>
      <dgm:t>
        <a:bodyPr/>
        <a:lstStyle/>
        <a:p>
          <a:endParaRPr lang="en-US"/>
        </a:p>
      </dgm:t>
    </dgm:pt>
    <dgm:pt modelId="{44466415-FBFF-1341-A5EB-7E737437E07C}" type="sibTrans" cxnId="{AB7A99EA-E093-1140-8A23-415C3D43148E}">
      <dgm:prSet/>
      <dgm:spPr/>
      <dgm:t>
        <a:bodyPr/>
        <a:lstStyle/>
        <a:p>
          <a:endParaRPr lang="en-US"/>
        </a:p>
      </dgm:t>
    </dgm:pt>
    <dgm:pt modelId="{5550D4A2-452A-F648-8542-383C97DF2FAD}">
      <dgm:prSet/>
      <dgm:spPr/>
      <dgm:t>
        <a:bodyPr/>
        <a:lstStyle/>
        <a:p>
          <a:r>
            <a:rPr lang="en-US" dirty="0"/>
            <a:t>Representative stakeholders </a:t>
          </a:r>
        </a:p>
      </dgm:t>
    </dgm:pt>
    <dgm:pt modelId="{2871A27A-499B-DE40-BBCA-2A965211940E}" type="parTrans" cxnId="{792A10FF-A857-944B-89A7-C682E6EBEF2D}">
      <dgm:prSet/>
      <dgm:spPr/>
      <dgm:t>
        <a:bodyPr/>
        <a:lstStyle/>
        <a:p>
          <a:endParaRPr lang="en-US"/>
        </a:p>
      </dgm:t>
    </dgm:pt>
    <dgm:pt modelId="{0750C21E-1FD7-F648-94F5-1E8770F79E95}" type="sibTrans" cxnId="{792A10FF-A857-944B-89A7-C682E6EBEF2D}">
      <dgm:prSet/>
      <dgm:spPr/>
      <dgm:t>
        <a:bodyPr/>
        <a:lstStyle/>
        <a:p>
          <a:endParaRPr lang="en-US"/>
        </a:p>
      </dgm:t>
    </dgm:pt>
    <dgm:pt modelId="{85E617F8-7BFA-3E40-AA81-254529AA8B2D}">
      <dgm:prSet/>
      <dgm:spPr/>
      <dgm:t>
        <a:bodyPr/>
        <a:lstStyle/>
        <a:p>
          <a:r>
            <a:rPr lang="en-US"/>
            <a:t>Nongovernmental </a:t>
          </a:r>
        </a:p>
      </dgm:t>
    </dgm:pt>
    <dgm:pt modelId="{BF041013-B18E-404A-A896-8D97F4D4FB87}" type="parTrans" cxnId="{8F2A7554-4D9E-6441-997F-D59A061F34A4}">
      <dgm:prSet/>
      <dgm:spPr/>
      <dgm:t>
        <a:bodyPr/>
        <a:lstStyle/>
        <a:p>
          <a:endParaRPr lang="en-US"/>
        </a:p>
      </dgm:t>
    </dgm:pt>
    <dgm:pt modelId="{C23892C9-E15D-8845-B378-17FE15AAAA09}" type="sibTrans" cxnId="{8F2A7554-4D9E-6441-997F-D59A061F34A4}">
      <dgm:prSet/>
      <dgm:spPr/>
      <dgm:t>
        <a:bodyPr/>
        <a:lstStyle/>
        <a:p>
          <a:endParaRPr lang="en-US"/>
        </a:p>
      </dgm:t>
    </dgm:pt>
    <dgm:pt modelId="{CDC5BFDC-CC46-6947-8120-82FCE64710C9}">
      <dgm:prSet/>
      <dgm:spPr/>
      <dgm:t>
        <a:bodyPr/>
        <a:lstStyle/>
        <a:p>
          <a:r>
            <a:rPr lang="en-US"/>
            <a:t>Governmental </a:t>
          </a:r>
        </a:p>
      </dgm:t>
    </dgm:pt>
    <dgm:pt modelId="{4ECC4F41-27BE-3E46-A944-D5E957278305}" type="parTrans" cxnId="{72CB0853-5FB0-B048-BD0C-470A97F25B6C}">
      <dgm:prSet/>
      <dgm:spPr/>
      <dgm:t>
        <a:bodyPr/>
        <a:lstStyle/>
        <a:p>
          <a:endParaRPr lang="en-US"/>
        </a:p>
      </dgm:t>
    </dgm:pt>
    <dgm:pt modelId="{6D6E25D6-BDB4-BC4B-AE2E-ECE6802781E3}" type="sibTrans" cxnId="{72CB0853-5FB0-B048-BD0C-470A97F25B6C}">
      <dgm:prSet/>
      <dgm:spPr/>
      <dgm:t>
        <a:bodyPr/>
        <a:lstStyle/>
        <a:p>
          <a:endParaRPr lang="en-US"/>
        </a:p>
      </dgm:t>
    </dgm:pt>
    <dgm:pt modelId="{29CFD3C0-FB5E-7E4F-BBA2-6CE084735B3D}">
      <dgm:prSet/>
      <dgm:spPr/>
      <dgm:t>
        <a:bodyPr/>
        <a:lstStyle/>
        <a:p>
          <a:r>
            <a:rPr lang="en-US"/>
            <a:t>Boards, commissions, and committees</a:t>
          </a:r>
        </a:p>
      </dgm:t>
    </dgm:pt>
    <dgm:pt modelId="{97F8D8CD-AB2F-A642-B84B-C172D4785C14}" type="parTrans" cxnId="{BD019F52-C52A-0249-94F2-051040DC4D74}">
      <dgm:prSet/>
      <dgm:spPr/>
      <dgm:t>
        <a:bodyPr/>
        <a:lstStyle/>
        <a:p>
          <a:endParaRPr lang="en-US"/>
        </a:p>
      </dgm:t>
    </dgm:pt>
    <dgm:pt modelId="{76F1D7E9-5AA9-1F48-B867-EA8C87F8BAE8}" type="sibTrans" cxnId="{BD019F52-C52A-0249-94F2-051040DC4D74}">
      <dgm:prSet/>
      <dgm:spPr/>
      <dgm:t>
        <a:bodyPr/>
        <a:lstStyle/>
        <a:p>
          <a:endParaRPr lang="en-US"/>
        </a:p>
      </dgm:t>
    </dgm:pt>
    <dgm:pt modelId="{3435C291-CF1A-B840-8498-9BB88A3BEB78}">
      <dgm:prSet/>
      <dgm:spPr/>
      <dgm:t>
        <a:bodyPr/>
        <a:lstStyle/>
        <a:p>
          <a:r>
            <a:rPr lang="en-US"/>
            <a:t>Appointed officials </a:t>
          </a:r>
        </a:p>
      </dgm:t>
    </dgm:pt>
    <dgm:pt modelId="{840458BC-213A-3841-B6F3-EC0E7BF3B856}" type="parTrans" cxnId="{6309497E-931B-9245-836B-470E69A4034F}">
      <dgm:prSet/>
      <dgm:spPr/>
      <dgm:t>
        <a:bodyPr/>
        <a:lstStyle/>
        <a:p>
          <a:endParaRPr lang="en-US"/>
        </a:p>
      </dgm:t>
    </dgm:pt>
    <dgm:pt modelId="{F01A4DFF-1FD1-D948-BE45-3E6D58DBABCE}" type="sibTrans" cxnId="{6309497E-931B-9245-836B-470E69A4034F}">
      <dgm:prSet/>
      <dgm:spPr/>
      <dgm:t>
        <a:bodyPr/>
        <a:lstStyle/>
        <a:p>
          <a:endParaRPr lang="en-US"/>
        </a:p>
      </dgm:t>
    </dgm:pt>
    <dgm:pt modelId="{BFBC4606-CDF6-6442-8838-75FB947251B2}">
      <dgm:prSet/>
      <dgm:spPr/>
      <dgm:t>
        <a:bodyPr/>
        <a:lstStyle/>
        <a:p>
          <a:r>
            <a:rPr lang="en-US"/>
            <a:t>Elected officials </a:t>
          </a:r>
        </a:p>
      </dgm:t>
    </dgm:pt>
    <dgm:pt modelId="{BE4ED4EF-577A-7340-9736-57E0EA70FDA7}" type="parTrans" cxnId="{7D558725-BCD9-B841-90D6-BA5AFC344AFB}">
      <dgm:prSet/>
      <dgm:spPr/>
      <dgm:t>
        <a:bodyPr/>
        <a:lstStyle/>
        <a:p>
          <a:endParaRPr lang="en-US"/>
        </a:p>
      </dgm:t>
    </dgm:pt>
    <dgm:pt modelId="{CD69FDC5-7580-FE42-9F5D-7336CCD33FB3}" type="sibTrans" cxnId="{7D558725-BCD9-B841-90D6-BA5AFC344AFB}">
      <dgm:prSet/>
      <dgm:spPr/>
      <dgm:t>
        <a:bodyPr/>
        <a:lstStyle/>
        <a:p>
          <a:endParaRPr lang="en-US"/>
        </a:p>
      </dgm:t>
    </dgm:pt>
    <dgm:pt modelId="{D04E7A4D-F34B-314B-B5DD-B2D9BB7D2AAD}">
      <dgm:prSet/>
      <dgm:spPr/>
      <dgm:t>
        <a:bodyPr/>
        <a:lstStyle/>
        <a:p>
          <a:r>
            <a:rPr lang="en-US"/>
            <a:t>Experts </a:t>
          </a:r>
        </a:p>
      </dgm:t>
    </dgm:pt>
    <dgm:pt modelId="{18814EBD-54A7-D440-B6DC-ACB021EC631C}" type="parTrans" cxnId="{ACE439EF-D662-864D-8B50-E1D525C497B3}">
      <dgm:prSet/>
      <dgm:spPr/>
      <dgm:t>
        <a:bodyPr/>
        <a:lstStyle/>
        <a:p>
          <a:endParaRPr lang="en-US"/>
        </a:p>
      </dgm:t>
    </dgm:pt>
    <dgm:pt modelId="{314DA8A8-19DF-1B4A-AB3B-FF09206B8147}" type="sibTrans" cxnId="{ACE439EF-D662-864D-8B50-E1D525C497B3}">
      <dgm:prSet/>
      <dgm:spPr/>
      <dgm:t>
        <a:bodyPr/>
        <a:lstStyle/>
        <a:p>
          <a:endParaRPr lang="en-US"/>
        </a:p>
      </dgm:t>
    </dgm:pt>
    <dgm:pt modelId="{9EF60AD3-E9C6-8B4D-9D75-FEF312F391B2}">
      <dgm:prSet/>
      <dgm:spPr/>
      <dgm:t>
        <a:bodyPr/>
        <a:lstStyle/>
        <a:p>
          <a:r>
            <a:rPr lang="en-US"/>
            <a:t>Assistance providers </a:t>
          </a:r>
        </a:p>
      </dgm:t>
    </dgm:pt>
    <dgm:pt modelId="{34CFA6AF-4DED-C742-868D-31C7A13A7282}" type="parTrans" cxnId="{614B6C32-949A-D34B-A913-84101E8A9C4F}">
      <dgm:prSet/>
      <dgm:spPr/>
      <dgm:t>
        <a:bodyPr/>
        <a:lstStyle/>
        <a:p>
          <a:endParaRPr lang="en-US"/>
        </a:p>
      </dgm:t>
    </dgm:pt>
    <dgm:pt modelId="{BC143FDC-3CD0-CE40-A805-D4C26C688D65}" type="sibTrans" cxnId="{614B6C32-949A-D34B-A913-84101E8A9C4F}">
      <dgm:prSet/>
      <dgm:spPr/>
      <dgm:t>
        <a:bodyPr/>
        <a:lstStyle/>
        <a:p>
          <a:endParaRPr lang="en-US"/>
        </a:p>
      </dgm:t>
    </dgm:pt>
    <dgm:pt modelId="{30086A11-9F11-634D-92F8-E23064B46287}" type="pres">
      <dgm:prSet presAssocID="{76FCD426-C2F1-DC4C-B38E-696BCA54C045}" presName="diagram" presStyleCnt="0">
        <dgm:presLayoutVars>
          <dgm:dir/>
          <dgm:resizeHandles val="exact"/>
        </dgm:presLayoutVars>
      </dgm:prSet>
      <dgm:spPr/>
    </dgm:pt>
    <dgm:pt modelId="{05BA2066-946A-ED47-B59A-0DB5C9CBA21F}" type="pres">
      <dgm:prSet presAssocID="{09BC901E-4C55-A54A-826F-A06AEFA99468}" presName="node" presStyleLbl="node1" presStyleIdx="0" presStyleCnt="8">
        <dgm:presLayoutVars>
          <dgm:bulletEnabled val="1"/>
        </dgm:presLayoutVars>
      </dgm:prSet>
      <dgm:spPr/>
    </dgm:pt>
    <dgm:pt modelId="{6B4152FF-23F1-3143-B984-45E0FD1DAC50}" type="pres">
      <dgm:prSet presAssocID="{B85EDC68-D647-0C4C-AFE6-A14D94DDD220}" presName="sibTrans" presStyleCnt="0"/>
      <dgm:spPr/>
    </dgm:pt>
    <dgm:pt modelId="{C17EA4CC-D030-E343-BE63-5B55661C10A3}" type="pres">
      <dgm:prSet presAssocID="{04079F68-1E4B-C141-9D04-C2460596F58E}" presName="node" presStyleLbl="node1" presStyleIdx="1" presStyleCnt="8">
        <dgm:presLayoutVars>
          <dgm:bulletEnabled val="1"/>
        </dgm:presLayoutVars>
      </dgm:prSet>
      <dgm:spPr/>
    </dgm:pt>
    <dgm:pt modelId="{1FEA23C4-397B-DE4A-93AD-F6B6FAF25E2B}" type="pres">
      <dgm:prSet presAssocID="{44466415-FBFF-1341-A5EB-7E737437E07C}" presName="sibTrans" presStyleCnt="0"/>
      <dgm:spPr/>
    </dgm:pt>
    <dgm:pt modelId="{C93BD1E1-E235-3149-B4ED-593B16919AC5}" type="pres">
      <dgm:prSet presAssocID="{5550D4A2-452A-F648-8542-383C97DF2FAD}" presName="node" presStyleLbl="node1" presStyleIdx="2" presStyleCnt="8">
        <dgm:presLayoutVars>
          <dgm:bulletEnabled val="1"/>
        </dgm:presLayoutVars>
      </dgm:prSet>
      <dgm:spPr/>
    </dgm:pt>
    <dgm:pt modelId="{7C67B3D2-DB40-5B49-8A97-D628FC52D7DA}" type="pres">
      <dgm:prSet presAssocID="{0750C21E-1FD7-F648-94F5-1E8770F79E95}" presName="sibTrans" presStyleCnt="0"/>
      <dgm:spPr/>
    </dgm:pt>
    <dgm:pt modelId="{C10010C1-0D6A-F849-A665-4AA86ECA0C69}" type="pres">
      <dgm:prSet presAssocID="{29CFD3C0-FB5E-7E4F-BBA2-6CE084735B3D}" presName="node" presStyleLbl="node1" presStyleIdx="3" presStyleCnt="8">
        <dgm:presLayoutVars>
          <dgm:bulletEnabled val="1"/>
        </dgm:presLayoutVars>
      </dgm:prSet>
      <dgm:spPr/>
    </dgm:pt>
    <dgm:pt modelId="{275B5816-6DDD-F146-8269-62DE644C074E}" type="pres">
      <dgm:prSet presAssocID="{76F1D7E9-5AA9-1F48-B867-EA8C87F8BAE8}" presName="sibTrans" presStyleCnt="0"/>
      <dgm:spPr/>
    </dgm:pt>
    <dgm:pt modelId="{F81C4B38-DCC3-0E4F-BBA4-3B5DA621A34E}" type="pres">
      <dgm:prSet presAssocID="{3435C291-CF1A-B840-8498-9BB88A3BEB78}" presName="node" presStyleLbl="node1" presStyleIdx="4" presStyleCnt="8">
        <dgm:presLayoutVars>
          <dgm:bulletEnabled val="1"/>
        </dgm:presLayoutVars>
      </dgm:prSet>
      <dgm:spPr/>
    </dgm:pt>
    <dgm:pt modelId="{DA83A1A6-C191-3846-9851-F05B3A8FEFA8}" type="pres">
      <dgm:prSet presAssocID="{F01A4DFF-1FD1-D948-BE45-3E6D58DBABCE}" presName="sibTrans" presStyleCnt="0"/>
      <dgm:spPr/>
    </dgm:pt>
    <dgm:pt modelId="{850BE79D-C24F-5D47-8447-675325AA5CF4}" type="pres">
      <dgm:prSet presAssocID="{BFBC4606-CDF6-6442-8838-75FB947251B2}" presName="node" presStyleLbl="node1" presStyleIdx="5" presStyleCnt="8">
        <dgm:presLayoutVars>
          <dgm:bulletEnabled val="1"/>
        </dgm:presLayoutVars>
      </dgm:prSet>
      <dgm:spPr/>
    </dgm:pt>
    <dgm:pt modelId="{99B87185-5B2E-9643-B774-87FE990084FB}" type="pres">
      <dgm:prSet presAssocID="{CD69FDC5-7580-FE42-9F5D-7336CCD33FB3}" presName="sibTrans" presStyleCnt="0"/>
      <dgm:spPr/>
    </dgm:pt>
    <dgm:pt modelId="{475A8D29-3D18-F449-93AF-76948A3337BF}" type="pres">
      <dgm:prSet presAssocID="{D04E7A4D-F34B-314B-B5DD-B2D9BB7D2AAD}" presName="node" presStyleLbl="node1" presStyleIdx="6" presStyleCnt="8">
        <dgm:presLayoutVars>
          <dgm:bulletEnabled val="1"/>
        </dgm:presLayoutVars>
      </dgm:prSet>
      <dgm:spPr/>
    </dgm:pt>
    <dgm:pt modelId="{4663DA1E-AF11-8347-A9BA-5333968EB831}" type="pres">
      <dgm:prSet presAssocID="{314DA8A8-19DF-1B4A-AB3B-FF09206B8147}" presName="sibTrans" presStyleCnt="0"/>
      <dgm:spPr/>
    </dgm:pt>
    <dgm:pt modelId="{4E4D6F83-7C39-AD4D-A3DA-1395C6724AF3}" type="pres">
      <dgm:prSet presAssocID="{9EF60AD3-E9C6-8B4D-9D75-FEF312F391B2}" presName="node" presStyleLbl="node1" presStyleIdx="7" presStyleCnt="8">
        <dgm:presLayoutVars>
          <dgm:bulletEnabled val="1"/>
        </dgm:presLayoutVars>
      </dgm:prSet>
      <dgm:spPr/>
    </dgm:pt>
  </dgm:ptLst>
  <dgm:cxnLst>
    <dgm:cxn modelId="{5F216E22-A78F-A74B-8795-79F0381D0DB1}" type="presOf" srcId="{76FCD426-C2F1-DC4C-B38E-696BCA54C045}" destId="{30086A11-9F11-634D-92F8-E23064B46287}" srcOrd="0" destOrd="0" presId="urn:microsoft.com/office/officeart/2005/8/layout/default"/>
    <dgm:cxn modelId="{D46E9B23-484B-D645-81CE-5BE5C62F51CF}" type="presOf" srcId="{D04E7A4D-F34B-314B-B5DD-B2D9BB7D2AAD}" destId="{475A8D29-3D18-F449-93AF-76948A3337BF}" srcOrd="0" destOrd="0" presId="urn:microsoft.com/office/officeart/2005/8/layout/default"/>
    <dgm:cxn modelId="{7D558725-BCD9-B841-90D6-BA5AFC344AFB}" srcId="{76FCD426-C2F1-DC4C-B38E-696BCA54C045}" destId="{BFBC4606-CDF6-6442-8838-75FB947251B2}" srcOrd="5" destOrd="0" parTransId="{BE4ED4EF-577A-7340-9736-57E0EA70FDA7}" sibTransId="{CD69FDC5-7580-FE42-9F5D-7336CCD33FB3}"/>
    <dgm:cxn modelId="{EE337630-6D91-7241-B318-56A50466C2A0}" type="presOf" srcId="{CDC5BFDC-CC46-6947-8120-82FCE64710C9}" destId="{C93BD1E1-E235-3149-B4ED-593B16919AC5}" srcOrd="0" destOrd="2" presId="urn:microsoft.com/office/officeart/2005/8/layout/default"/>
    <dgm:cxn modelId="{614B6C32-949A-D34B-A913-84101E8A9C4F}" srcId="{76FCD426-C2F1-DC4C-B38E-696BCA54C045}" destId="{9EF60AD3-E9C6-8B4D-9D75-FEF312F391B2}" srcOrd="7" destOrd="0" parTransId="{34CFA6AF-4DED-C742-868D-31C7A13A7282}" sibTransId="{BC143FDC-3CD0-CE40-A805-D4C26C688D65}"/>
    <dgm:cxn modelId="{DFB10540-49B6-8C43-B0E3-5FF8AA3EC447}" type="presOf" srcId="{5550D4A2-452A-F648-8542-383C97DF2FAD}" destId="{C93BD1E1-E235-3149-B4ED-593B16919AC5}" srcOrd="0" destOrd="0" presId="urn:microsoft.com/office/officeart/2005/8/layout/default"/>
    <dgm:cxn modelId="{0A03884A-3327-5941-AF5B-5614FAE19F4C}" srcId="{76FCD426-C2F1-DC4C-B38E-696BCA54C045}" destId="{09BC901E-4C55-A54A-826F-A06AEFA99468}" srcOrd="0" destOrd="0" parTransId="{B3C51C6C-061C-FE45-9CBA-CE18480D5228}" sibTransId="{B85EDC68-D647-0C4C-AFE6-A14D94DDD220}"/>
    <dgm:cxn modelId="{BD019F52-C52A-0249-94F2-051040DC4D74}" srcId="{76FCD426-C2F1-DC4C-B38E-696BCA54C045}" destId="{29CFD3C0-FB5E-7E4F-BBA2-6CE084735B3D}" srcOrd="3" destOrd="0" parTransId="{97F8D8CD-AB2F-A642-B84B-C172D4785C14}" sibTransId="{76F1D7E9-5AA9-1F48-B867-EA8C87F8BAE8}"/>
    <dgm:cxn modelId="{72CB0853-5FB0-B048-BD0C-470A97F25B6C}" srcId="{5550D4A2-452A-F648-8542-383C97DF2FAD}" destId="{CDC5BFDC-CC46-6947-8120-82FCE64710C9}" srcOrd="1" destOrd="0" parTransId="{4ECC4F41-27BE-3E46-A944-D5E957278305}" sibTransId="{6D6E25D6-BDB4-BC4B-AE2E-ECE6802781E3}"/>
    <dgm:cxn modelId="{8F2A7554-4D9E-6441-997F-D59A061F34A4}" srcId="{5550D4A2-452A-F648-8542-383C97DF2FAD}" destId="{85E617F8-7BFA-3E40-AA81-254529AA8B2D}" srcOrd="0" destOrd="0" parTransId="{BF041013-B18E-404A-A896-8D97F4D4FB87}" sibTransId="{C23892C9-E15D-8845-B378-17FE15AAAA09}"/>
    <dgm:cxn modelId="{2BE56F55-633C-1C40-B01C-8E9A69E2FA9E}" type="presOf" srcId="{BFBC4606-CDF6-6442-8838-75FB947251B2}" destId="{850BE79D-C24F-5D47-8447-675325AA5CF4}" srcOrd="0" destOrd="0" presId="urn:microsoft.com/office/officeart/2005/8/layout/default"/>
    <dgm:cxn modelId="{49C8F37C-5A04-E84F-9023-F4838F7DE194}" type="presOf" srcId="{09BC901E-4C55-A54A-826F-A06AEFA99468}" destId="{05BA2066-946A-ED47-B59A-0DB5C9CBA21F}" srcOrd="0" destOrd="0" presId="urn:microsoft.com/office/officeart/2005/8/layout/default"/>
    <dgm:cxn modelId="{6309497E-931B-9245-836B-470E69A4034F}" srcId="{76FCD426-C2F1-DC4C-B38E-696BCA54C045}" destId="{3435C291-CF1A-B840-8498-9BB88A3BEB78}" srcOrd="4" destOrd="0" parTransId="{840458BC-213A-3841-B6F3-EC0E7BF3B856}" sibTransId="{F01A4DFF-1FD1-D948-BE45-3E6D58DBABCE}"/>
    <dgm:cxn modelId="{721DAE7E-0B20-D24B-9C09-4B4E09AA84A3}" type="presOf" srcId="{3435C291-CF1A-B840-8498-9BB88A3BEB78}" destId="{F81C4B38-DCC3-0E4F-BBA4-3B5DA621A34E}" srcOrd="0" destOrd="0" presId="urn:microsoft.com/office/officeart/2005/8/layout/default"/>
    <dgm:cxn modelId="{A66E9C9C-63B9-CE4D-B7C8-47FCA7D6AD30}" type="presOf" srcId="{29CFD3C0-FB5E-7E4F-BBA2-6CE084735B3D}" destId="{C10010C1-0D6A-F849-A665-4AA86ECA0C69}" srcOrd="0" destOrd="0" presId="urn:microsoft.com/office/officeart/2005/8/layout/default"/>
    <dgm:cxn modelId="{6BDAD5A9-1989-0C4B-8DAC-34DFA9B26C22}" type="presOf" srcId="{9EF60AD3-E9C6-8B4D-9D75-FEF312F391B2}" destId="{4E4D6F83-7C39-AD4D-A3DA-1395C6724AF3}" srcOrd="0" destOrd="0" presId="urn:microsoft.com/office/officeart/2005/8/layout/default"/>
    <dgm:cxn modelId="{C5BEF1B2-A0A1-0446-BEB1-2DB160089717}" type="presOf" srcId="{04079F68-1E4B-C141-9D04-C2460596F58E}" destId="{C17EA4CC-D030-E343-BE63-5B55661C10A3}" srcOrd="0" destOrd="0" presId="urn:microsoft.com/office/officeart/2005/8/layout/default"/>
    <dgm:cxn modelId="{635AD5C1-B484-784B-8C5F-2333952CD279}" type="presOf" srcId="{85E617F8-7BFA-3E40-AA81-254529AA8B2D}" destId="{C93BD1E1-E235-3149-B4ED-593B16919AC5}" srcOrd="0" destOrd="1" presId="urn:microsoft.com/office/officeart/2005/8/layout/default"/>
    <dgm:cxn modelId="{AB7A99EA-E093-1140-8A23-415C3D43148E}" srcId="{76FCD426-C2F1-DC4C-B38E-696BCA54C045}" destId="{04079F68-1E4B-C141-9D04-C2460596F58E}" srcOrd="1" destOrd="0" parTransId="{C923D8FF-CE79-FC46-845E-4F105CF0E840}" sibTransId="{44466415-FBFF-1341-A5EB-7E737437E07C}"/>
    <dgm:cxn modelId="{ACE439EF-D662-864D-8B50-E1D525C497B3}" srcId="{76FCD426-C2F1-DC4C-B38E-696BCA54C045}" destId="{D04E7A4D-F34B-314B-B5DD-B2D9BB7D2AAD}" srcOrd="6" destOrd="0" parTransId="{18814EBD-54A7-D440-B6DC-ACB021EC631C}" sibTransId="{314DA8A8-19DF-1B4A-AB3B-FF09206B8147}"/>
    <dgm:cxn modelId="{792A10FF-A857-944B-89A7-C682E6EBEF2D}" srcId="{76FCD426-C2F1-DC4C-B38E-696BCA54C045}" destId="{5550D4A2-452A-F648-8542-383C97DF2FAD}" srcOrd="2" destOrd="0" parTransId="{2871A27A-499B-DE40-BBCA-2A965211940E}" sibTransId="{0750C21E-1FD7-F648-94F5-1E8770F79E95}"/>
    <dgm:cxn modelId="{E019BE6A-DEDB-D94F-85A8-7734B6945AD8}" type="presParOf" srcId="{30086A11-9F11-634D-92F8-E23064B46287}" destId="{05BA2066-946A-ED47-B59A-0DB5C9CBA21F}" srcOrd="0" destOrd="0" presId="urn:microsoft.com/office/officeart/2005/8/layout/default"/>
    <dgm:cxn modelId="{EAAEAB16-4831-0B44-8D5B-F193441A0187}" type="presParOf" srcId="{30086A11-9F11-634D-92F8-E23064B46287}" destId="{6B4152FF-23F1-3143-B984-45E0FD1DAC50}" srcOrd="1" destOrd="0" presId="urn:microsoft.com/office/officeart/2005/8/layout/default"/>
    <dgm:cxn modelId="{68039F41-72AA-EC4F-8B0F-02CBF1A03CA7}" type="presParOf" srcId="{30086A11-9F11-634D-92F8-E23064B46287}" destId="{C17EA4CC-D030-E343-BE63-5B55661C10A3}" srcOrd="2" destOrd="0" presId="urn:microsoft.com/office/officeart/2005/8/layout/default"/>
    <dgm:cxn modelId="{3C657F88-32FE-7848-9A1F-ECEB169F069F}" type="presParOf" srcId="{30086A11-9F11-634D-92F8-E23064B46287}" destId="{1FEA23C4-397B-DE4A-93AD-F6B6FAF25E2B}" srcOrd="3" destOrd="0" presId="urn:microsoft.com/office/officeart/2005/8/layout/default"/>
    <dgm:cxn modelId="{A7CB74AB-8152-DB45-8CD3-1402005C911A}" type="presParOf" srcId="{30086A11-9F11-634D-92F8-E23064B46287}" destId="{C93BD1E1-E235-3149-B4ED-593B16919AC5}" srcOrd="4" destOrd="0" presId="urn:microsoft.com/office/officeart/2005/8/layout/default"/>
    <dgm:cxn modelId="{FAAC66B6-8D29-A34F-A956-ED3001621367}" type="presParOf" srcId="{30086A11-9F11-634D-92F8-E23064B46287}" destId="{7C67B3D2-DB40-5B49-8A97-D628FC52D7DA}" srcOrd="5" destOrd="0" presId="urn:microsoft.com/office/officeart/2005/8/layout/default"/>
    <dgm:cxn modelId="{48EA7444-F8ED-6647-B599-7C2E35206297}" type="presParOf" srcId="{30086A11-9F11-634D-92F8-E23064B46287}" destId="{C10010C1-0D6A-F849-A665-4AA86ECA0C69}" srcOrd="6" destOrd="0" presId="urn:microsoft.com/office/officeart/2005/8/layout/default"/>
    <dgm:cxn modelId="{802889E4-D408-B94A-85BB-2F1D91D09187}" type="presParOf" srcId="{30086A11-9F11-634D-92F8-E23064B46287}" destId="{275B5816-6DDD-F146-8269-62DE644C074E}" srcOrd="7" destOrd="0" presId="urn:microsoft.com/office/officeart/2005/8/layout/default"/>
    <dgm:cxn modelId="{7E789759-A14E-9442-B270-66CC34D515B2}" type="presParOf" srcId="{30086A11-9F11-634D-92F8-E23064B46287}" destId="{F81C4B38-DCC3-0E4F-BBA4-3B5DA621A34E}" srcOrd="8" destOrd="0" presId="urn:microsoft.com/office/officeart/2005/8/layout/default"/>
    <dgm:cxn modelId="{7DA08503-5016-E640-83AA-52A8158D36FB}" type="presParOf" srcId="{30086A11-9F11-634D-92F8-E23064B46287}" destId="{DA83A1A6-C191-3846-9851-F05B3A8FEFA8}" srcOrd="9" destOrd="0" presId="urn:microsoft.com/office/officeart/2005/8/layout/default"/>
    <dgm:cxn modelId="{9484450C-9AF2-3742-9022-B5732C07A105}" type="presParOf" srcId="{30086A11-9F11-634D-92F8-E23064B46287}" destId="{850BE79D-C24F-5D47-8447-675325AA5CF4}" srcOrd="10" destOrd="0" presId="urn:microsoft.com/office/officeart/2005/8/layout/default"/>
    <dgm:cxn modelId="{F5239851-4DD1-CE48-BEFD-7C05A59D7030}" type="presParOf" srcId="{30086A11-9F11-634D-92F8-E23064B46287}" destId="{99B87185-5B2E-9643-B774-87FE990084FB}" srcOrd="11" destOrd="0" presId="urn:microsoft.com/office/officeart/2005/8/layout/default"/>
    <dgm:cxn modelId="{8D6D5985-4A11-374B-9E19-FD9A6F18895F}" type="presParOf" srcId="{30086A11-9F11-634D-92F8-E23064B46287}" destId="{475A8D29-3D18-F449-93AF-76948A3337BF}" srcOrd="12" destOrd="0" presId="urn:microsoft.com/office/officeart/2005/8/layout/default"/>
    <dgm:cxn modelId="{9F875070-E027-3545-8432-9BBCCDCDB073}" type="presParOf" srcId="{30086A11-9F11-634D-92F8-E23064B46287}" destId="{4663DA1E-AF11-8347-A9BA-5333968EB831}" srcOrd="13" destOrd="0" presId="urn:microsoft.com/office/officeart/2005/8/layout/default"/>
    <dgm:cxn modelId="{572F34C4-0CF7-9641-A4E3-9578B89F2FCF}" type="presParOf" srcId="{30086A11-9F11-634D-92F8-E23064B46287}" destId="{4E4D6F83-7C39-AD4D-A3DA-1395C6724AF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D48B-58BD-0846-9CA3-5650F90D7AF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9E0B2E-7828-3C4D-885F-D35FE7FB568A}">
      <dgm:prSet/>
      <dgm:spPr/>
      <dgm:t>
        <a:bodyPr/>
        <a:lstStyle/>
        <a:p>
          <a:r>
            <a:rPr lang="en-US"/>
            <a:t>Technical assistance </a:t>
          </a:r>
        </a:p>
      </dgm:t>
    </dgm:pt>
    <dgm:pt modelId="{7A82DFA1-298D-F24E-8678-9D6E488401AC}" type="parTrans" cxnId="{0252AD39-75D7-C04D-874D-C26ED2BC7BB0}">
      <dgm:prSet/>
      <dgm:spPr/>
      <dgm:t>
        <a:bodyPr/>
        <a:lstStyle/>
        <a:p>
          <a:endParaRPr lang="en-US"/>
        </a:p>
      </dgm:t>
    </dgm:pt>
    <dgm:pt modelId="{B6CA01BA-B86F-2C42-828D-0DA2D7BFCF8F}" type="sibTrans" cxnId="{0252AD39-75D7-C04D-874D-C26ED2BC7BB0}">
      <dgm:prSet/>
      <dgm:spPr/>
      <dgm:t>
        <a:bodyPr/>
        <a:lstStyle/>
        <a:p>
          <a:endParaRPr lang="en-US"/>
        </a:p>
      </dgm:t>
    </dgm:pt>
    <dgm:pt modelId="{4E817D61-3503-1A44-8A8F-1A7071BB7D39}">
      <dgm:prSet/>
      <dgm:spPr/>
      <dgm:t>
        <a:bodyPr/>
        <a:lstStyle/>
        <a:p>
          <a:r>
            <a:rPr lang="en-US"/>
            <a:t>Facilitative assistance</a:t>
          </a:r>
        </a:p>
      </dgm:t>
    </dgm:pt>
    <dgm:pt modelId="{1DA0CFE6-EB84-6F4F-9A50-577AE8BE4F93}" type="parTrans" cxnId="{67434F97-CD3C-BE4D-9199-0D37E6E8FB1C}">
      <dgm:prSet/>
      <dgm:spPr/>
      <dgm:t>
        <a:bodyPr/>
        <a:lstStyle/>
        <a:p>
          <a:endParaRPr lang="en-US"/>
        </a:p>
      </dgm:t>
    </dgm:pt>
    <dgm:pt modelId="{4749F5B1-B82A-0545-BA6E-AD84386DE121}" type="sibTrans" cxnId="{67434F97-CD3C-BE4D-9199-0D37E6E8FB1C}">
      <dgm:prSet/>
      <dgm:spPr/>
      <dgm:t>
        <a:bodyPr/>
        <a:lstStyle/>
        <a:p>
          <a:endParaRPr lang="en-US"/>
        </a:p>
      </dgm:t>
    </dgm:pt>
    <dgm:pt modelId="{A842BFCF-62FB-5141-8556-FCB21C712295}">
      <dgm:prSet/>
      <dgm:spPr/>
      <dgm:t>
        <a:bodyPr/>
        <a:lstStyle/>
        <a:p>
          <a:r>
            <a:rPr lang="en-US"/>
            <a:t>Collaboration mechanisms </a:t>
          </a:r>
        </a:p>
      </dgm:t>
    </dgm:pt>
    <dgm:pt modelId="{1E537A6D-D463-1E44-9FBE-C0CBF3292FB0}" type="parTrans" cxnId="{2C469D5C-D68C-4B48-9837-2901200E30BC}">
      <dgm:prSet/>
      <dgm:spPr/>
      <dgm:t>
        <a:bodyPr/>
        <a:lstStyle/>
        <a:p>
          <a:endParaRPr lang="en-US"/>
        </a:p>
      </dgm:t>
    </dgm:pt>
    <dgm:pt modelId="{991E8D6B-952F-C247-B01A-CE783EAD51CA}" type="sibTrans" cxnId="{2C469D5C-D68C-4B48-9837-2901200E30BC}">
      <dgm:prSet/>
      <dgm:spPr/>
      <dgm:t>
        <a:bodyPr/>
        <a:lstStyle/>
        <a:p>
          <a:endParaRPr lang="en-US"/>
        </a:p>
      </dgm:t>
    </dgm:pt>
    <dgm:pt modelId="{875C350C-2116-1D46-94EF-6297B9F7EA5C}" type="pres">
      <dgm:prSet presAssocID="{7EE4D48B-58BD-0846-9CA3-5650F90D7AFB}" presName="diagram" presStyleCnt="0">
        <dgm:presLayoutVars>
          <dgm:dir/>
          <dgm:resizeHandles val="exact"/>
        </dgm:presLayoutVars>
      </dgm:prSet>
      <dgm:spPr/>
    </dgm:pt>
    <dgm:pt modelId="{A158B4E7-A947-024A-A16C-FAF7747BE1EE}" type="pres">
      <dgm:prSet presAssocID="{369E0B2E-7828-3C4D-885F-D35FE7FB568A}" presName="node" presStyleLbl="node1" presStyleIdx="0" presStyleCnt="3">
        <dgm:presLayoutVars>
          <dgm:bulletEnabled val="1"/>
        </dgm:presLayoutVars>
      </dgm:prSet>
      <dgm:spPr/>
    </dgm:pt>
    <dgm:pt modelId="{671B39F9-0A18-9044-A230-8B4AEF251827}" type="pres">
      <dgm:prSet presAssocID="{B6CA01BA-B86F-2C42-828D-0DA2D7BFCF8F}" presName="sibTrans" presStyleCnt="0"/>
      <dgm:spPr/>
    </dgm:pt>
    <dgm:pt modelId="{0997F789-AA04-594F-82C7-7F0D0278837F}" type="pres">
      <dgm:prSet presAssocID="{4E817D61-3503-1A44-8A8F-1A7071BB7D39}" presName="node" presStyleLbl="node1" presStyleIdx="1" presStyleCnt="3">
        <dgm:presLayoutVars>
          <dgm:bulletEnabled val="1"/>
        </dgm:presLayoutVars>
      </dgm:prSet>
      <dgm:spPr/>
    </dgm:pt>
    <dgm:pt modelId="{C4E56B53-0058-6D43-BC61-EE5BE0AF98E1}" type="pres">
      <dgm:prSet presAssocID="{4749F5B1-B82A-0545-BA6E-AD84386DE121}" presName="sibTrans" presStyleCnt="0"/>
      <dgm:spPr/>
    </dgm:pt>
    <dgm:pt modelId="{E44A9276-B1E7-734D-A255-71B6CEA22790}" type="pres">
      <dgm:prSet presAssocID="{A842BFCF-62FB-5141-8556-FCB21C712295}" presName="node" presStyleLbl="node1" presStyleIdx="2" presStyleCnt="3">
        <dgm:presLayoutVars>
          <dgm:bulletEnabled val="1"/>
        </dgm:presLayoutVars>
      </dgm:prSet>
      <dgm:spPr/>
    </dgm:pt>
  </dgm:ptLst>
  <dgm:cxnLst>
    <dgm:cxn modelId="{46232A1F-B9B2-7144-A59B-52FE1ED6716C}" type="presOf" srcId="{A842BFCF-62FB-5141-8556-FCB21C712295}" destId="{E44A9276-B1E7-734D-A255-71B6CEA22790}" srcOrd="0" destOrd="0" presId="urn:microsoft.com/office/officeart/2005/8/layout/default"/>
    <dgm:cxn modelId="{1359FA29-CF6A-974C-ACDC-9D70C5400810}" type="presOf" srcId="{4E817D61-3503-1A44-8A8F-1A7071BB7D39}" destId="{0997F789-AA04-594F-82C7-7F0D0278837F}" srcOrd="0" destOrd="0" presId="urn:microsoft.com/office/officeart/2005/8/layout/default"/>
    <dgm:cxn modelId="{0252AD39-75D7-C04D-874D-C26ED2BC7BB0}" srcId="{7EE4D48B-58BD-0846-9CA3-5650F90D7AFB}" destId="{369E0B2E-7828-3C4D-885F-D35FE7FB568A}" srcOrd="0" destOrd="0" parTransId="{7A82DFA1-298D-F24E-8678-9D6E488401AC}" sibTransId="{B6CA01BA-B86F-2C42-828D-0DA2D7BFCF8F}"/>
    <dgm:cxn modelId="{2C469D5C-D68C-4B48-9837-2901200E30BC}" srcId="{7EE4D48B-58BD-0846-9CA3-5650F90D7AFB}" destId="{A842BFCF-62FB-5141-8556-FCB21C712295}" srcOrd="2" destOrd="0" parTransId="{1E537A6D-D463-1E44-9FBE-C0CBF3292FB0}" sibTransId="{991E8D6B-952F-C247-B01A-CE783EAD51CA}"/>
    <dgm:cxn modelId="{67434F97-CD3C-BE4D-9199-0D37E6E8FB1C}" srcId="{7EE4D48B-58BD-0846-9CA3-5650F90D7AFB}" destId="{4E817D61-3503-1A44-8A8F-1A7071BB7D39}" srcOrd="1" destOrd="0" parTransId="{1DA0CFE6-EB84-6F4F-9A50-577AE8BE4F93}" sibTransId="{4749F5B1-B82A-0545-BA6E-AD84386DE121}"/>
    <dgm:cxn modelId="{7E1F93D9-7AD4-CA42-8CF9-7B3EF9A19F19}" type="presOf" srcId="{369E0B2E-7828-3C4D-885F-D35FE7FB568A}" destId="{A158B4E7-A947-024A-A16C-FAF7747BE1EE}" srcOrd="0" destOrd="0" presId="urn:microsoft.com/office/officeart/2005/8/layout/default"/>
    <dgm:cxn modelId="{C7E310FB-138E-E447-9FA8-FA2AEB60BE6D}" type="presOf" srcId="{7EE4D48B-58BD-0846-9CA3-5650F90D7AFB}" destId="{875C350C-2116-1D46-94EF-6297B9F7EA5C}" srcOrd="0" destOrd="0" presId="urn:microsoft.com/office/officeart/2005/8/layout/default"/>
    <dgm:cxn modelId="{0F717F9A-6A9C-A442-8AD1-1A36E5FE651B}" type="presParOf" srcId="{875C350C-2116-1D46-94EF-6297B9F7EA5C}" destId="{A158B4E7-A947-024A-A16C-FAF7747BE1EE}" srcOrd="0" destOrd="0" presId="urn:microsoft.com/office/officeart/2005/8/layout/default"/>
    <dgm:cxn modelId="{265F69EF-79AA-774B-9F82-8A8B15E36198}" type="presParOf" srcId="{875C350C-2116-1D46-94EF-6297B9F7EA5C}" destId="{671B39F9-0A18-9044-A230-8B4AEF251827}" srcOrd="1" destOrd="0" presId="urn:microsoft.com/office/officeart/2005/8/layout/default"/>
    <dgm:cxn modelId="{58694993-23DB-9A49-9C5F-0D0886ED8E32}" type="presParOf" srcId="{875C350C-2116-1D46-94EF-6297B9F7EA5C}" destId="{0997F789-AA04-594F-82C7-7F0D0278837F}" srcOrd="2" destOrd="0" presId="urn:microsoft.com/office/officeart/2005/8/layout/default"/>
    <dgm:cxn modelId="{020C6407-A9FF-264E-BD98-94A5623110D8}" type="presParOf" srcId="{875C350C-2116-1D46-94EF-6297B9F7EA5C}" destId="{C4E56B53-0058-6D43-BC61-EE5BE0AF98E1}" srcOrd="3" destOrd="0" presId="urn:microsoft.com/office/officeart/2005/8/layout/default"/>
    <dgm:cxn modelId="{9D4D495D-0CFC-5A49-B333-EFDF46D9EE1B}" type="presParOf" srcId="{875C350C-2116-1D46-94EF-6297B9F7EA5C}" destId="{E44A9276-B1E7-734D-A255-71B6CEA2279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5FD40-39B2-EE44-83BD-EF3854F7694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4D501C-377B-BD47-BB79-5E0BEF934EF1}">
      <dgm:prSet/>
      <dgm:spPr/>
      <dgm:t>
        <a:bodyPr/>
        <a:lstStyle/>
        <a:p>
          <a:r>
            <a:rPr lang="en-US" dirty="0"/>
            <a:t>Information</a:t>
          </a:r>
        </a:p>
      </dgm:t>
    </dgm:pt>
    <dgm:pt modelId="{CD4F5235-9442-E94A-A91B-86AF316CAF37}" type="parTrans" cxnId="{A2FCA9E5-D956-224E-9EBD-FB009F2FE634}">
      <dgm:prSet/>
      <dgm:spPr/>
      <dgm:t>
        <a:bodyPr/>
        <a:lstStyle/>
        <a:p>
          <a:endParaRPr lang="en-US"/>
        </a:p>
      </dgm:t>
    </dgm:pt>
    <dgm:pt modelId="{3FA3D737-EEEE-4D4B-AE74-D78911A880AF}" type="sibTrans" cxnId="{A2FCA9E5-D956-224E-9EBD-FB009F2FE634}">
      <dgm:prSet/>
      <dgm:spPr/>
      <dgm:t>
        <a:bodyPr/>
        <a:lstStyle/>
        <a:p>
          <a:endParaRPr lang="en-US"/>
        </a:p>
      </dgm:t>
    </dgm:pt>
    <dgm:pt modelId="{63BAE765-5724-E04D-B3A8-00CB7B7A8090}">
      <dgm:prSet/>
      <dgm:spPr/>
      <dgm:t>
        <a:bodyPr/>
        <a:lstStyle/>
        <a:p>
          <a:r>
            <a:rPr lang="en-US" dirty="0"/>
            <a:t>Training</a:t>
          </a:r>
        </a:p>
      </dgm:t>
    </dgm:pt>
    <dgm:pt modelId="{7AE0C44F-BDF0-3E4D-9843-0604252A197B}" type="parTrans" cxnId="{0521A564-1E68-F747-BDF6-7EB2364E4CF9}">
      <dgm:prSet/>
      <dgm:spPr/>
      <dgm:t>
        <a:bodyPr/>
        <a:lstStyle/>
        <a:p>
          <a:endParaRPr lang="en-US"/>
        </a:p>
      </dgm:t>
    </dgm:pt>
    <dgm:pt modelId="{4058C95E-BF1F-C54E-81EC-2A4F0485E7C1}" type="sibTrans" cxnId="{0521A564-1E68-F747-BDF6-7EB2364E4CF9}">
      <dgm:prSet/>
      <dgm:spPr/>
      <dgm:t>
        <a:bodyPr/>
        <a:lstStyle/>
        <a:p>
          <a:endParaRPr lang="en-US"/>
        </a:p>
      </dgm:t>
    </dgm:pt>
    <dgm:pt modelId="{302E5855-7A82-5840-B4C6-E6DE3708780D}">
      <dgm:prSet/>
      <dgm:spPr/>
      <dgm:t>
        <a:bodyPr/>
        <a:lstStyle/>
        <a:p>
          <a:r>
            <a:rPr lang="en-US" dirty="0"/>
            <a:t>Tools </a:t>
          </a:r>
        </a:p>
      </dgm:t>
    </dgm:pt>
    <dgm:pt modelId="{5921F8ED-0236-E94B-A179-DE5D76582831}" type="parTrans" cxnId="{2E880A05-EFC4-DB49-AA11-1FC5640DADDD}">
      <dgm:prSet/>
      <dgm:spPr/>
      <dgm:t>
        <a:bodyPr/>
        <a:lstStyle/>
        <a:p>
          <a:endParaRPr lang="en-US"/>
        </a:p>
      </dgm:t>
    </dgm:pt>
    <dgm:pt modelId="{7CF669D7-D9B3-5447-A967-9DCB7152F2CA}" type="sibTrans" cxnId="{2E880A05-EFC4-DB49-AA11-1FC5640DADDD}">
      <dgm:prSet/>
      <dgm:spPr/>
      <dgm:t>
        <a:bodyPr/>
        <a:lstStyle/>
        <a:p>
          <a:endParaRPr lang="en-US"/>
        </a:p>
      </dgm:t>
    </dgm:pt>
    <dgm:pt modelId="{47C64B5F-5622-3A48-9062-396C760BA2D9}">
      <dgm:prSet/>
      <dgm:spPr/>
      <dgm:t>
        <a:bodyPr/>
        <a:lstStyle/>
        <a:p>
          <a:r>
            <a:rPr lang="en-US" dirty="0"/>
            <a:t>Education </a:t>
          </a:r>
        </a:p>
      </dgm:t>
    </dgm:pt>
    <dgm:pt modelId="{CA967788-DBE3-DF41-84B4-DE8F445F8808}" type="parTrans" cxnId="{A0792694-6AF2-7A45-86A0-B5E94BD94B6F}">
      <dgm:prSet/>
      <dgm:spPr/>
      <dgm:t>
        <a:bodyPr/>
        <a:lstStyle/>
        <a:p>
          <a:endParaRPr lang="en-US"/>
        </a:p>
      </dgm:t>
    </dgm:pt>
    <dgm:pt modelId="{0D76E518-6769-6840-A22C-68A5662704D7}" type="sibTrans" cxnId="{A0792694-6AF2-7A45-86A0-B5E94BD94B6F}">
      <dgm:prSet/>
      <dgm:spPr/>
      <dgm:t>
        <a:bodyPr/>
        <a:lstStyle/>
        <a:p>
          <a:endParaRPr lang="en-US"/>
        </a:p>
      </dgm:t>
    </dgm:pt>
    <dgm:pt modelId="{284FF74D-F3B0-5F4D-91D9-964CA56012C6}">
      <dgm:prSet/>
      <dgm:spPr/>
      <dgm:t>
        <a:bodyPr/>
        <a:lstStyle/>
        <a:p>
          <a:r>
            <a:rPr lang="en-US" dirty="0"/>
            <a:t>Capacity building </a:t>
          </a:r>
        </a:p>
      </dgm:t>
    </dgm:pt>
    <dgm:pt modelId="{88B5998D-FD12-C344-928D-3336DE569392}" type="parTrans" cxnId="{CCB690C2-3143-1341-A265-DB26D7D5ACE3}">
      <dgm:prSet/>
      <dgm:spPr/>
      <dgm:t>
        <a:bodyPr/>
        <a:lstStyle/>
        <a:p>
          <a:endParaRPr lang="en-US"/>
        </a:p>
      </dgm:t>
    </dgm:pt>
    <dgm:pt modelId="{16668C3B-8DDA-C842-98DC-319016606B19}" type="sibTrans" cxnId="{CCB690C2-3143-1341-A265-DB26D7D5ACE3}">
      <dgm:prSet/>
      <dgm:spPr/>
      <dgm:t>
        <a:bodyPr/>
        <a:lstStyle/>
        <a:p>
          <a:endParaRPr lang="en-US"/>
        </a:p>
      </dgm:t>
    </dgm:pt>
    <dgm:pt modelId="{142984F4-F5F8-BE41-9FE8-5E97CC9B0F67}" type="pres">
      <dgm:prSet presAssocID="{3F95FD40-39B2-EE44-83BD-EF3854F76945}" presName="diagram" presStyleCnt="0">
        <dgm:presLayoutVars>
          <dgm:dir/>
          <dgm:resizeHandles val="exact"/>
        </dgm:presLayoutVars>
      </dgm:prSet>
      <dgm:spPr/>
    </dgm:pt>
    <dgm:pt modelId="{E002A562-C6DE-9443-8882-16A1C4FB6BDE}" type="pres">
      <dgm:prSet presAssocID="{7B4D501C-377B-BD47-BB79-5E0BEF934EF1}" presName="node" presStyleLbl="node1" presStyleIdx="0" presStyleCnt="5">
        <dgm:presLayoutVars>
          <dgm:bulletEnabled val="1"/>
        </dgm:presLayoutVars>
      </dgm:prSet>
      <dgm:spPr/>
    </dgm:pt>
    <dgm:pt modelId="{7C3D0EE1-8AE4-144E-9933-F0788D56E57C}" type="pres">
      <dgm:prSet presAssocID="{3FA3D737-EEEE-4D4B-AE74-D78911A880AF}" presName="sibTrans" presStyleCnt="0"/>
      <dgm:spPr/>
    </dgm:pt>
    <dgm:pt modelId="{DD7AAB51-7374-EC44-AC67-08D7C12E36DA}" type="pres">
      <dgm:prSet presAssocID="{47C64B5F-5622-3A48-9062-396C760BA2D9}" presName="node" presStyleLbl="node1" presStyleIdx="1" presStyleCnt="5">
        <dgm:presLayoutVars>
          <dgm:bulletEnabled val="1"/>
        </dgm:presLayoutVars>
      </dgm:prSet>
      <dgm:spPr/>
    </dgm:pt>
    <dgm:pt modelId="{DA10E6B6-26BB-9C45-868B-874916912BBD}" type="pres">
      <dgm:prSet presAssocID="{0D76E518-6769-6840-A22C-68A5662704D7}" presName="sibTrans" presStyleCnt="0"/>
      <dgm:spPr/>
    </dgm:pt>
    <dgm:pt modelId="{30343DFF-765A-6E4F-B2FE-668A0F926838}" type="pres">
      <dgm:prSet presAssocID="{302E5855-7A82-5840-B4C6-E6DE3708780D}" presName="node" presStyleLbl="node1" presStyleIdx="2" presStyleCnt="5">
        <dgm:presLayoutVars>
          <dgm:bulletEnabled val="1"/>
        </dgm:presLayoutVars>
      </dgm:prSet>
      <dgm:spPr/>
    </dgm:pt>
    <dgm:pt modelId="{A52542D8-F22D-A64A-9BF6-7B9F947938C0}" type="pres">
      <dgm:prSet presAssocID="{7CF669D7-D9B3-5447-A967-9DCB7152F2CA}" presName="sibTrans" presStyleCnt="0"/>
      <dgm:spPr/>
    </dgm:pt>
    <dgm:pt modelId="{95EB38EE-A083-4249-A50E-3D6A2D1719DE}" type="pres">
      <dgm:prSet presAssocID="{63BAE765-5724-E04D-B3A8-00CB7B7A8090}" presName="node" presStyleLbl="node1" presStyleIdx="3" presStyleCnt="5">
        <dgm:presLayoutVars>
          <dgm:bulletEnabled val="1"/>
        </dgm:presLayoutVars>
      </dgm:prSet>
      <dgm:spPr/>
    </dgm:pt>
    <dgm:pt modelId="{396A7307-04ED-194D-B6F5-16D98BEFCB0B}" type="pres">
      <dgm:prSet presAssocID="{4058C95E-BF1F-C54E-81EC-2A4F0485E7C1}" presName="sibTrans" presStyleCnt="0"/>
      <dgm:spPr/>
    </dgm:pt>
    <dgm:pt modelId="{9CCE8FB6-7713-7A49-A44F-E3455282D548}" type="pres">
      <dgm:prSet presAssocID="{284FF74D-F3B0-5F4D-91D9-964CA56012C6}" presName="node" presStyleLbl="node1" presStyleIdx="4" presStyleCnt="5">
        <dgm:presLayoutVars>
          <dgm:bulletEnabled val="1"/>
        </dgm:presLayoutVars>
      </dgm:prSet>
      <dgm:spPr/>
    </dgm:pt>
  </dgm:ptLst>
  <dgm:cxnLst>
    <dgm:cxn modelId="{2E880A05-EFC4-DB49-AA11-1FC5640DADDD}" srcId="{3F95FD40-39B2-EE44-83BD-EF3854F76945}" destId="{302E5855-7A82-5840-B4C6-E6DE3708780D}" srcOrd="2" destOrd="0" parTransId="{5921F8ED-0236-E94B-A179-DE5D76582831}" sibTransId="{7CF669D7-D9B3-5447-A967-9DCB7152F2CA}"/>
    <dgm:cxn modelId="{A7866616-6598-D041-A2D0-B8D00F56DD83}" type="presOf" srcId="{7B4D501C-377B-BD47-BB79-5E0BEF934EF1}" destId="{E002A562-C6DE-9443-8882-16A1C4FB6BDE}" srcOrd="0" destOrd="0" presId="urn:microsoft.com/office/officeart/2005/8/layout/default"/>
    <dgm:cxn modelId="{0521A564-1E68-F747-BDF6-7EB2364E4CF9}" srcId="{3F95FD40-39B2-EE44-83BD-EF3854F76945}" destId="{63BAE765-5724-E04D-B3A8-00CB7B7A8090}" srcOrd="3" destOrd="0" parTransId="{7AE0C44F-BDF0-3E4D-9843-0604252A197B}" sibTransId="{4058C95E-BF1F-C54E-81EC-2A4F0485E7C1}"/>
    <dgm:cxn modelId="{224BE784-7F54-3148-973F-7AFB71CBD41C}" type="presOf" srcId="{47C64B5F-5622-3A48-9062-396C760BA2D9}" destId="{DD7AAB51-7374-EC44-AC67-08D7C12E36DA}" srcOrd="0" destOrd="0" presId="urn:microsoft.com/office/officeart/2005/8/layout/default"/>
    <dgm:cxn modelId="{FE62098B-63F7-F04A-8F78-6A9700ADFBE8}" type="presOf" srcId="{284FF74D-F3B0-5F4D-91D9-964CA56012C6}" destId="{9CCE8FB6-7713-7A49-A44F-E3455282D548}" srcOrd="0" destOrd="0" presId="urn:microsoft.com/office/officeart/2005/8/layout/default"/>
    <dgm:cxn modelId="{D480198C-2420-1B4F-8145-77A264452DB5}" type="presOf" srcId="{302E5855-7A82-5840-B4C6-E6DE3708780D}" destId="{30343DFF-765A-6E4F-B2FE-668A0F926838}" srcOrd="0" destOrd="0" presId="urn:microsoft.com/office/officeart/2005/8/layout/default"/>
    <dgm:cxn modelId="{A0792694-6AF2-7A45-86A0-B5E94BD94B6F}" srcId="{3F95FD40-39B2-EE44-83BD-EF3854F76945}" destId="{47C64B5F-5622-3A48-9062-396C760BA2D9}" srcOrd="1" destOrd="0" parTransId="{CA967788-DBE3-DF41-84B4-DE8F445F8808}" sibTransId="{0D76E518-6769-6840-A22C-68A5662704D7}"/>
    <dgm:cxn modelId="{CCB690C2-3143-1341-A265-DB26D7D5ACE3}" srcId="{3F95FD40-39B2-EE44-83BD-EF3854F76945}" destId="{284FF74D-F3B0-5F4D-91D9-964CA56012C6}" srcOrd="4" destOrd="0" parTransId="{88B5998D-FD12-C344-928D-3336DE569392}" sibTransId="{16668C3B-8DDA-C842-98DC-319016606B19}"/>
    <dgm:cxn modelId="{DE9F5BCB-95A3-924A-BD10-BB995D7FC5F2}" type="presOf" srcId="{63BAE765-5724-E04D-B3A8-00CB7B7A8090}" destId="{95EB38EE-A083-4249-A50E-3D6A2D1719DE}" srcOrd="0" destOrd="0" presId="urn:microsoft.com/office/officeart/2005/8/layout/default"/>
    <dgm:cxn modelId="{A2FCA9E5-D956-224E-9EBD-FB009F2FE634}" srcId="{3F95FD40-39B2-EE44-83BD-EF3854F76945}" destId="{7B4D501C-377B-BD47-BB79-5E0BEF934EF1}" srcOrd="0" destOrd="0" parTransId="{CD4F5235-9442-E94A-A91B-86AF316CAF37}" sibTransId="{3FA3D737-EEEE-4D4B-AE74-D78911A880AF}"/>
    <dgm:cxn modelId="{934893EF-EDE5-8A43-B850-A25BFB773064}" type="presOf" srcId="{3F95FD40-39B2-EE44-83BD-EF3854F76945}" destId="{142984F4-F5F8-BE41-9FE8-5E97CC9B0F67}" srcOrd="0" destOrd="0" presId="urn:microsoft.com/office/officeart/2005/8/layout/default"/>
    <dgm:cxn modelId="{F91784E1-5F05-244B-B518-D1DCB4BD3F8E}" type="presParOf" srcId="{142984F4-F5F8-BE41-9FE8-5E97CC9B0F67}" destId="{E002A562-C6DE-9443-8882-16A1C4FB6BDE}" srcOrd="0" destOrd="0" presId="urn:microsoft.com/office/officeart/2005/8/layout/default"/>
    <dgm:cxn modelId="{A2D5354F-B025-E640-956B-EA597A193B9A}" type="presParOf" srcId="{142984F4-F5F8-BE41-9FE8-5E97CC9B0F67}" destId="{7C3D0EE1-8AE4-144E-9933-F0788D56E57C}" srcOrd="1" destOrd="0" presId="urn:microsoft.com/office/officeart/2005/8/layout/default"/>
    <dgm:cxn modelId="{CCCDBB47-B7FE-A84F-B036-B76C2D0359A3}" type="presParOf" srcId="{142984F4-F5F8-BE41-9FE8-5E97CC9B0F67}" destId="{DD7AAB51-7374-EC44-AC67-08D7C12E36DA}" srcOrd="2" destOrd="0" presId="urn:microsoft.com/office/officeart/2005/8/layout/default"/>
    <dgm:cxn modelId="{CCB1BD65-056F-A64D-9D6C-4B361D05D24C}" type="presParOf" srcId="{142984F4-F5F8-BE41-9FE8-5E97CC9B0F67}" destId="{DA10E6B6-26BB-9C45-868B-874916912BBD}" srcOrd="3" destOrd="0" presId="urn:microsoft.com/office/officeart/2005/8/layout/default"/>
    <dgm:cxn modelId="{F6D48588-F3D0-1F45-888E-1A44F19B0ACB}" type="presParOf" srcId="{142984F4-F5F8-BE41-9FE8-5E97CC9B0F67}" destId="{30343DFF-765A-6E4F-B2FE-668A0F926838}" srcOrd="4" destOrd="0" presId="urn:microsoft.com/office/officeart/2005/8/layout/default"/>
    <dgm:cxn modelId="{79F11C35-1786-9D45-84FE-151426B50BCD}" type="presParOf" srcId="{142984F4-F5F8-BE41-9FE8-5E97CC9B0F67}" destId="{A52542D8-F22D-A64A-9BF6-7B9F947938C0}" srcOrd="5" destOrd="0" presId="urn:microsoft.com/office/officeart/2005/8/layout/default"/>
    <dgm:cxn modelId="{E0C8CD21-E9B6-C44D-8564-D2C2072F14C4}" type="presParOf" srcId="{142984F4-F5F8-BE41-9FE8-5E97CC9B0F67}" destId="{95EB38EE-A083-4249-A50E-3D6A2D1719DE}" srcOrd="6" destOrd="0" presId="urn:microsoft.com/office/officeart/2005/8/layout/default"/>
    <dgm:cxn modelId="{DDFAD5CF-9351-3747-BEAD-8487D500621E}" type="presParOf" srcId="{142984F4-F5F8-BE41-9FE8-5E97CC9B0F67}" destId="{396A7307-04ED-194D-B6F5-16D98BEFCB0B}" srcOrd="7" destOrd="0" presId="urn:microsoft.com/office/officeart/2005/8/layout/default"/>
    <dgm:cxn modelId="{019F0498-95B8-AE48-B6A1-2E72B1627CC1}" type="presParOf" srcId="{142984F4-F5F8-BE41-9FE8-5E97CC9B0F67}" destId="{9CCE8FB6-7713-7A49-A44F-E3455282D5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C77C13-19B2-924B-80BC-318E738A5094}" type="doc">
      <dgm:prSet loTypeId="urn:microsoft.com/office/officeart/2005/8/layout/process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5FDB92-A473-4C4E-8BCC-7BF1203E0F3D}">
      <dgm:prSet/>
      <dgm:spPr/>
      <dgm:t>
        <a:bodyPr/>
        <a:lstStyle/>
        <a:p>
          <a:r>
            <a:rPr lang="en-US"/>
            <a:t>Convening </a:t>
          </a:r>
        </a:p>
      </dgm:t>
    </dgm:pt>
    <dgm:pt modelId="{62AC2B61-2EB8-AE42-8B4C-4541B01540AC}" type="parTrans" cxnId="{B29BE35D-87D8-9344-B69F-1218082D39C4}">
      <dgm:prSet/>
      <dgm:spPr/>
      <dgm:t>
        <a:bodyPr/>
        <a:lstStyle/>
        <a:p>
          <a:endParaRPr lang="en-US"/>
        </a:p>
      </dgm:t>
    </dgm:pt>
    <dgm:pt modelId="{81155CB5-8843-5047-8432-19AC13DAB786}" type="sibTrans" cxnId="{B29BE35D-87D8-9344-B69F-1218082D39C4}">
      <dgm:prSet/>
      <dgm:spPr/>
      <dgm:t>
        <a:bodyPr/>
        <a:lstStyle/>
        <a:p>
          <a:endParaRPr lang="en-US"/>
        </a:p>
      </dgm:t>
    </dgm:pt>
    <dgm:pt modelId="{13A09311-E504-F747-9F62-4C671623B158}">
      <dgm:prSet/>
      <dgm:spPr/>
      <dgm:t>
        <a:bodyPr/>
        <a:lstStyle/>
        <a:p>
          <a:r>
            <a:rPr lang="en-US"/>
            <a:t>Evaluative facilitation</a:t>
          </a:r>
        </a:p>
      </dgm:t>
    </dgm:pt>
    <dgm:pt modelId="{D7E3E6B5-9CB6-E943-96E4-99E7F884280D}" type="parTrans" cxnId="{3913F7D1-3AA8-EB46-BE21-1F7EF56AB29E}">
      <dgm:prSet/>
      <dgm:spPr/>
      <dgm:t>
        <a:bodyPr/>
        <a:lstStyle/>
        <a:p>
          <a:endParaRPr lang="en-US"/>
        </a:p>
      </dgm:t>
    </dgm:pt>
    <dgm:pt modelId="{97BDD2B9-7098-0C4C-8DF6-183202080F59}" type="sibTrans" cxnId="{3913F7D1-3AA8-EB46-BE21-1F7EF56AB29E}">
      <dgm:prSet/>
      <dgm:spPr/>
      <dgm:t>
        <a:bodyPr/>
        <a:lstStyle/>
        <a:p>
          <a:endParaRPr lang="en-US"/>
        </a:p>
      </dgm:t>
    </dgm:pt>
    <dgm:pt modelId="{836F29EB-6679-7A4A-8341-CD27BE763B3A}">
      <dgm:prSet/>
      <dgm:spPr/>
      <dgm:t>
        <a:bodyPr/>
        <a:lstStyle/>
        <a:p>
          <a:r>
            <a:rPr lang="en-US"/>
            <a:t>Collaborative procedures</a:t>
          </a:r>
        </a:p>
      </dgm:t>
    </dgm:pt>
    <dgm:pt modelId="{5A97F1FD-40DD-7448-A0C8-51FBF4EF879B}" type="parTrans" cxnId="{23587CBA-BF7F-8244-9A2C-12875ED5C094}">
      <dgm:prSet/>
      <dgm:spPr/>
      <dgm:t>
        <a:bodyPr/>
        <a:lstStyle/>
        <a:p>
          <a:endParaRPr lang="en-US"/>
        </a:p>
      </dgm:t>
    </dgm:pt>
    <dgm:pt modelId="{D21E2B7D-0A5D-C94B-80B5-0BA285D2E20F}" type="sibTrans" cxnId="{23587CBA-BF7F-8244-9A2C-12875ED5C094}">
      <dgm:prSet/>
      <dgm:spPr/>
      <dgm:t>
        <a:bodyPr/>
        <a:lstStyle/>
        <a:p>
          <a:endParaRPr lang="en-US"/>
        </a:p>
      </dgm:t>
    </dgm:pt>
    <dgm:pt modelId="{6A304D35-BA9F-8240-9A14-144633AB4506}">
      <dgm:prSet/>
      <dgm:spPr/>
      <dgm:t>
        <a:bodyPr/>
        <a:lstStyle/>
        <a:p>
          <a:r>
            <a:rPr lang="en-US"/>
            <a:t>Group decision support</a:t>
          </a:r>
        </a:p>
      </dgm:t>
    </dgm:pt>
    <dgm:pt modelId="{FB426838-2781-3B45-97E5-E3085ADF461B}" type="parTrans" cxnId="{57CA3A44-5582-8643-8686-F591205E406E}">
      <dgm:prSet/>
      <dgm:spPr/>
      <dgm:t>
        <a:bodyPr/>
        <a:lstStyle/>
        <a:p>
          <a:endParaRPr lang="en-US"/>
        </a:p>
      </dgm:t>
    </dgm:pt>
    <dgm:pt modelId="{60779EC0-01CF-6F45-9DA2-A609D9DDE36B}" type="sibTrans" cxnId="{57CA3A44-5582-8643-8686-F591205E406E}">
      <dgm:prSet/>
      <dgm:spPr/>
      <dgm:t>
        <a:bodyPr/>
        <a:lstStyle/>
        <a:p>
          <a:endParaRPr lang="en-US"/>
        </a:p>
      </dgm:t>
    </dgm:pt>
    <dgm:pt modelId="{1A5868C2-1437-E048-8523-65E554541B04}">
      <dgm:prSet/>
      <dgm:spPr/>
      <dgm:t>
        <a:bodyPr/>
        <a:lstStyle/>
        <a:p>
          <a:r>
            <a:rPr lang="en-US"/>
            <a:t>Group decision making </a:t>
          </a:r>
        </a:p>
      </dgm:t>
    </dgm:pt>
    <dgm:pt modelId="{C868F96D-4BBA-4C41-BBEB-B090CCCF8676}" type="parTrans" cxnId="{880AF361-7281-2442-9E75-58C407B14DFC}">
      <dgm:prSet/>
      <dgm:spPr/>
      <dgm:t>
        <a:bodyPr/>
        <a:lstStyle/>
        <a:p>
          <a:endParaRPr lang="en-US"/>
        </a:p>
      </dgm:t>
    </dgm:pt>
    <dgm:pt modelId="{24C3FACA-345A-8340-89C0-18D662686CFB}" type="sibTrans" cxnId="{880AF361-7281-2442-9E75-58C407B14DFC}">
      <dgm:prSet/>
      <dgm:spPr/>
      <dgm:t>
        <a:bodyPr/>
        <a:lstStyle/>
        <a:p>
          <a:endParaRPr lang="en-US"/>
        </a:p>
      </dgm:t>
    </dgm:pt>
    <dgm:pt modelId="{8638BA36-3CB5-F841-AE75-067DEEA8AFAA}">
      <dgm:prSet/>
      <dgm:spPr/>
      <dgm:t>
        <a:bodyPr/>
        <a:lstStyle/>
        <a:p>
          <a:r>
            <a:rPr lang="en-US"/>
            <a:t>Conflict resolution</a:t>
          </a:r>
        </a:p>
      </dgm:t>
    </dgm:pt>
    <dgm:pt modelId="{2A8E6FA8-47E7-5543-81E8-6A5C3C16BC98}" type="parTrans" cxnId="{BDA8C957-0ABC-964F-ACAE-CE1802B995C3}">
      <dgm:prSet/>
      <dgm:spPr/>
      <dgm:t>
        <a:bodyPr/>
        <a:lstStyle/>
        <a:p>
          <a:endParaRPr lang="en-US"/>
        </a:p>
      </dgm:t>
    </dgm:pt>
    <dgm:pt modelId="{D7D36EE1-A1E8-3E4A-BE2C-46D9741F30D0}" type="sibTrans" cxnId="{BDA8C957-0ABC-964F-ACAE-CE1802B995C3}">
      <dgm:prSet/>
      <dgm:spPr/>
      <dgm:t>
        <a:bodyPr/>
        <a:lstStyle/>
        <a:p>
          <a:endParaRPr lang="en-US"/>
        </a:p>
      </dgm:t>
    </dgm:pt>
    <dgm:pt modelId="{C3ADFD53-1289-2B4F-B640-34D9C49A3271}" type="pres">
      <dgm:prSet presAssocID="{99C77C13-19B2-924B-80BC-318E738A5094}" presName="diagram" presStyleCnt="0">
        <dgm:presLayoutVars>
          <dgm:dir/>
          <dgm:resizeHandles val="exact"/>
        </dgm:presLayoutVars>
      </dgm:prSet>
      <dgm:spPr/>
    </dgm:pt>
    <dgm:pt modelId="{9D1FCFCF-9619-0943-8850-756E4EE35FE8}" type="pres">
      <dgm:prSet presAssocID="{245FDB92-A473-4C4E-8BCC-7BF1203E0F3D}" presName="node" presStyleLbl="node1" presStyleIdx="0" presStyleCnt="6">
        <dgm:presLayoutVars>
          <dgm:bulletEnabled val="1"/>
        </dgm:presLayoutVars>
      </dgm:prSet>
      <dgm:spPr/>
    </dgm:pt>
    <dgm:pt modelId="{105B9EB4-05C2-984C-8473-F02B117CC9FB}" type="pres">
      <dgm:prSet presAssocID="{81155CB5-8843-5047-8432-19AC13DAB786}" presName="sibTrans" presStyleLbl="sibTrans2D1" presStyleIdx="0" presStyleCnt="5"/>
      <dgm:spPr/>
    </dgm:pt>
    <dgm:pt modelId="{0D9E2D5B-CE66-DB48-AB8D-E7178D90765F}" type="pres">
      <dgm:prSet presAssocID="{81155CB5-8843-5047-8432-19AC13DAB786}" presName="connectorText" presStyleLbl="sibTrans2D1" presStyleIdx="0" presStyleCnt="5"/>
      <dgm:spPr/>
    </dgm:pt>
    <dgm:pt modelId="{99765CC3-21EA-1D4D-996D-4013C8463785}" type="pres">
      <dgm:prSet presAssocID="{13A09311-E504-F747-9F62-4C671623B158}" presName="node" presStyleLbl="node1" presStyleIdx="1" presStyleCnt="6">
        <dgm:presLayoutVars>
          <dgm:bulletEnabled val="1"/>
        </dgm:presLayoutVars>
      </dgm:prSet>
      <dgm:spPr/>
    </dgm:pt>
    <dgm:pt modelId="{2E2A8D3E-B1EB-D946-9E2F-F76CEEA9CDE2}" type="pres">
      <dgm:prSet presAssocID="{97BDD2B9-7098-0C4C-8DF6-183202080F59}" presName="sibTrans" presStyleLbl="sibTrans2D1" presStyleIdx="1" presStyleCnt="5"/>
      <dgm:spPr/>
    </dgm:pt>
    <dgm:pt modelId="{E7BA53E1-86EF-4F49-AEC8-40AD1F628CB4}" type="pres">
      <dgm:prSet presAssocID="{97BDD2B9-7098-0C4C-8DF6-183202080F59}" presName="connectorText" presStyleLbl="sibTrans2D1" presStyleIdx="1" presStyleCnt="5"/>
      <dgm:spPr/>
    </dgm:pt>
    <dgm:pt modelId="{C22335A4-CCF7-3945-8618-E2B363E7CD9B}" type="pres">
      <dgm:prSet presAssocID="{836F29EB-6679-7A4A-8341-CD27BE763B3A}" presName="node" presStyleLbl="node1" presStyleIdx="2" presStyleCnt="6">
        <dgm:presLayoutVars>
          <dgm:bulletEnabled val="1"/>
        </dgm:presLayoutVars>
      </dgm:prSet>
      <dgm:spPr/>
    </dgm:pt>
    <dgm:pt modelId="{7CA7F36B-8396-2848-8738-3A4AC3ABBA22}" type="pres">
      <dgm:prSet presAssocID="{D21E2B7D-0A5D-C94B-80B5-0BA285D2E20F}" presName="sibTrans" presStyleLbl="sibTrans2D1" presStyleIdx="2" presStyleCnt="5"/>
      <dgm:spPr/>
    </dgm:pt>
    <dgm:pt modelId="{6D07F65F-F97E-544D-A5EF-B471CA96F8F2}" type="pres">
      <dgm:prSet presAssocID="{D21E2B7D-0A5D-C94B-80B5-0BA285D2E20F}" presName="connectorText" presStyleLbl="sibTrans2D1" presStyleIdx="2" presStyleCnt="5"/>
      <dgm:spPr/>
    </dgm:pt>
    <dgm:pt modelId="{CD5A3351-5E85-B948-933D-7A64BF311FE3}" type="pres">
      <dgm:prSet presAssocID="{6A304D35-BA9F-8240-9A14-144633AB4506}" presName="node" presStyleLbl="node1" presStyleIdx="3" presStyleCnt="6">
        <dgm:presLayoutVars>
          <dgm:bulletEnabled val="1"/>
        </dgm:presLayoutVars>
      </dgm:prSet>
      <dgm:spPr/>
    </dgm:pt>
    <dgm:pt modelId="{AF938369-3E08-F443-998E-B76860F95F37}" type="pres">
      <dgm:prSet presAssocID="{60779EC0-01CF-6F45-9DA2-A609D9DDE36B}" presName="sibTrans" presStyleLbl="sibTrans2D1" presStyleIdx="3" presStyleCnt="5"/>
      <dgm:spPr/>
    </dgm:pt>
    <dgm:pt modelId="{5F7DC5BD-FD92-2F4C-8E73-3FC9C2DEF0D9}" type="pres">
      <dgm:prSet presAssocID="{60779EC0-01CF-6F45-9DA2-A609D9DDE36B}" presName="connectorText" presStyleLbl="sibTrans2D1" presStyleIdx="3" presStyleCnt="5"/>
      <dgm:spPr/>
    </dgm:pt>
    <dgm:pt modelId="{168AC5B4-2581-204C-B90A-04BBE945311F}" type="pres">
      <dgm:prSet presAssocID="{1A5868C2-1437-E048-8523-65E554541B04}" presName="node" presStyleLbl="node1" presStyleIdx="4" presStyleCnt="6">
        <dgm:presLayoutVars>
          <dgm:bulletEnabled val="1"/>
        </dgm:presLayoutVars>
      </dgm:prSet>
      <dgm:spPr/>
    </dgm:pt>
    <dgm:pt modelId="{2321B0B2-A3BA-EF43-B63B-325CDF98C7B0}" type="pres">
      <dgm:prSet presAssocID="{24C3FACA-345A-8340-89C0-18D662686CFB}" presName="sibTrans" presStyleLbl="sibTrans2D1" presStyleIdx="4" presStyleCnt="5"/>
      <dgm:spPr/>
    </dgm:pt>
    <dgm:pt modelId="{9FDD1A64-94E1-9B48-8F35-2D5CD7F3EB64}" type="pres">
      <dgm:prSet presAssocID="{24C3FACA-345A-8340-89C0-18D662686CFB}" presName="connectorText" presStyleLbl="sibTrans2D1" presStyleIdx="4" presStyleCnt="5"/>
      <dgm:spPr/>
    </dgm:pt>
    <dgm:pt modelId="{43F9E3F3-23A3-0149-AC07-85C747FB855C}" type="pres">
      <dgm:prSet presAssocID="{8638BA36-3CB5-F841-AE75-067DEEA8AFAA}" presName="node" presStyleLbl="node1" presStyleIdx="5" presStyleCnt="6">
        <dgm:presLayoutVars>
          <dgm:bulletEnabled val="1"/>
        </dgm:presLayoutVars>
      </dgm:prSet>
      <dgm:spPr/>
    </dgm:pt>
  </dgm:ptLst>
  <dgm:cxnLst>
    <dgm:cxn modelId="{FEB68711-1A55-7B49-B57D-C05EFAAFA364}" type="presOf" srcId="{1A5868C2-1437-E048-8523-65E554541B04}" destId="{168AC5B4-2581-204C-B90A-04BBE945311F}" srcOrd="0" destOrd="0" presId="urn:microsoft.com/office/officeart/2005/8/layout/process5"/>
    <dgm:cxn modelId="{6FF44D20-AB77-2F47-AFBE-2DC08133E003}" type="presOf" srcId="{97BDD2B9-7098-0C4C-8DF6-183202080F59}" destId="{E7BA53E1-86EF-4F49-AEC8-40AD1F628CB4}" srcOrd="1" destOrd="0" presId="urn:microsoft.com/office/officeart/2005/8/layout/process5"/>
    <dgm:cxn modelId="{560D4236-BBE0-654C-8C6C-B772231B3BC3}" type="presOf" srcId="{24C3FACA-345A-8340-89C0-18D662686CFB}" destId="{2321B0B2-A3BA-EF43-B63B-325CDF98C7B0}" srcOrd="0" destOrd="0" presId="urn:microsoft.com/office/officeart/2005/8/layout/process5"/>
    <dgm:cxn modelId="{4F75CB38-4DE4-8240-B187-A976D8E061EF}" type="presOf" srcId="{81155CB5-8843-5047-8432-19AC13DAB786}" destId="{105B9EB4-05C2-984C-8473-F02B117CC9FB}" srcOrd="0" destOrd="0" presId="urn:microsoft.com/office/officeart/2005/8/layout/process5"/>
    <dgm:cxn modelId="{B4CE7F3D-3888-B14A-99FB-CC6D42750168}" type="presOf" srcId="{8638BA36-3CB5-F841-AE75-067DEEA8AFAA}" destId="{43F9E3F3-23A3-0149-AC07-85C747FB855C}" srcOrd="0" destOrd="0" presId="urn:microsoft.com/office/officeart/2005/8/layout/process5"/>
    <dgm:cxn modelId="{57CA3A44-5582-8643-8686-F591205E406E}" srcId="{99C77C13-19B2-924B-80BC-318E738A5094}" destId="{6A304D35-BA9F-8240-9A14-144633AB4506}" srcOrd="3" destOrd="0" parTransId="{FB426838-2781-3B45-97E5-E3085ADF461B}" sibTransId="{60779EC0-01CF-6F45-9DA2-A609D9DDE36B}"/>
    <dgm:cxn modelId="{BDA8C957-0ABC-964F-ACAE-CE1802B995C3}" srcId="{99C77C13-19B2-924B-80BC-318E738A5094}" destId="{8638BA36-3CB5-F841-AE75-067DEEA8AFAA}" srcOrd="5" destOrd="0" parTransId="{2A8E6FA8-47E7-5543-81E8-6A5C3C16BC98}" sibTransId="{D7D36EE1-A1E8-3E4A-BE2C-46D9741F30D0}"/>
    <dgm:cxn modelId="{218EE25C-FDA6-6E46-954F-3C7C4C143E25}" type="presOf" srcId="{60779EC0-01CF-6F45-9DA2-A609D9DDE36B}" destId="{AF938369-3E08-F443-998E-B76860F95F37}" srcOrd="0" destOrd="0" presId="urn:microsoft.com/office/officeart/2005/8/layout/process5"/>
    <dgm:cxn modelId="{B29BE35D-87D8-9344-B69F-1218082D39C4}" srcId="{99C77C13-19B2-924B-80BC-318E738A5094}" destId="{245FDB92-A473-4C4E-8BCC-7BF1203E0F3D}" srcOrd="0" destOrd="0" parTransId="{62AC2B61-2EB8-AE42-8B4C-4541B01540AC}" sibTransId="{81155CB5-8843-5047-8432-19AC13DAB786}"/>
    <dgm:cxn modelId="{880AF361-7281-2442-9E75-58C407B14DFC}" srcId="{99C77C13-19B2-924B-80BC-318E738A5094}" destId="{1A5868C2-1437-E048-8523-65E554541B04}" srcOrd="4" destOrd="0" parTransId="{C868F96D-4BBA-4C41-BBEB-B090CCCF8676}" sibTransId="{24C3FACA-345A-8340-89C0-18D662686CFB}"/>
    <dgm:cxn modelId="{AB040265-C081-464B-B063-AAF439F773E7}" type="presOf" srcId="{81155CB5-8843-5047-8432-19AC13DAB786}" destId="{0D9E2D5B-CE66-DB48-AB8D-E7178D90765F}" srcOrd="1" destOrd="0" presId="urn:microsoft.com/office/officeart/2005/8/layout/process5"/>
    <dgm:cxn modelId="{531C1A79-9A54-1644-BAC3-1F377D4A7D03}" type="presOf" srcId="{60779EC0-01CF-6F45-9DA2-A609D9DDE36B}" destId="{5F7DC5BD-FD92-2F4C-8E73-3FC9C2DEF0D9}" srcOrd="1" destOrd="0" presId="urn:microsoft.com/office/officeart/2005/8/layout/process5"/>
    <dgm:cxn modelId="{5898CA82-1FE4-7A46-B0DD-7BF4BD5E0427}" type="presOf" srcId="{D21E2B7D-0A5D-C94B-80B5-0BA285D2E20F}" destId="{6D07F65F-F97E-544D-A5EF-B471CA96F8F2}" srcOrd="1" destOrd="0" presId="urn:microsoft.com/office/officeart/2005/8/layout/process5"/>
    <dgm:cxn modelId="{D1595585-5F2C-1A47-BAC0-0F82E0016E1B}" type="presOf" srcId="{97BDD2B9-7098-0C4C-8DF6-183202080F59}" destId="{2E2A8D3E-B1EB-D946-9E2F-F76CEEA9CDE2}" srcOrd="0" destOrd="0" presId="urn:microsoft.com/office/officeart/2005/8/layout/process5"/>
    <dgm:cxn modelId="{D844A391-6F7A-B64B-9C0E-E8AEE2878F94}" type="presOf" srcId="{99C77C13-19B2-924B-80BC-318E738A5094}" destId="{C3ADFD53-1289-2B4F-B640-34D9C49A3271}" srcOrd="0" destOrd="0" presId="urn:microsoft.com/office/officeart/2005/8/layout/process5"/>
    <dgm:cxn modelId="{82F84993-6619-EB44-A74C-AAF12888219B}" type="presOf" srcId="{13A09311-E504-F747-9F62-4C671623B158}" destId="{99765CC3-21EA-1D4D-996D-4013C8463785}" srcOrd="0" destOrd="0" presId="urn:microsoft.com/office/officeart/2005/8/layout/process5"/>
    <dgm:cxn modelId="{C993699D-0E9C-9B42-B7B8-2EFC9EE6C6CD}" type="presOf" srcId="{6A304D35-BA9F-8240-9A14-144633AB4506}" destId="{CD5A3351-5E85-B948-933D-7A64BF311FE3}" srcOrd="0" destOrd="0" presId="urn:microsoft.com/office/officeart/2005/8/layout/process5"/>
    <dgm:cxn modelId="{B19FC5B2-F2ED-1543-8832-D6CAC523A0C9}" type="presOf" srcId="{836F29EB-6679-7A4A-8341-CD27BE763B3A}" destId="{C22335A4-CCF7-3945-8618-E2B363E7CD9B}" srcOrd="0" destOrd="0" presId="urn:microsoft.com/office/officeart/2005/8/layout/process5"/>
    <dgm:cxn modelId="{31298EB4-0B76-1C4B-8115-2F9815F6D8C0}" type="presOf" srcId="{245FDB92-A473-4C4E-8BCC-7BF1203E0F3D}" destId="{9D1FCFCF-9619-0943-8850-756E4EE35FE8}" srcOrd="0" destOrd="0" presId="urn:microsoft.com/office/officeart/2005/8/layout/process5"/>
    <dgm:cxn modelId="{23587CBA-BF7F-8244-9A2C-12875ED5C094}" srcId="{99C77C13-19B2-924B-80BC-318E738A5094}" destId="{836F29EB-6679-7A4A-8341-CD27BE763B3A}" srcOrd="2" destOrd="0" parTransId="{5A97F1FD-40DD-7448-A0C8-51FBF4EF879B}" sibTransId="{D21E2B7D-0A5D-C94B-80B5-0BA285D2E20F}"/>
    <dgm:cxn modelId="{70E7DBCE-7494-184D-B7CD-61F3711E301C}" type="presOf" srcId="{24C3FACA-345A-8340-89C0-18D662686CFB}" destId="{9FDD1A64-94E1-9B48-8F35-2D5CD7F3EB64}" srcOrd="1" destOrd="0" presId="urn:microsoft.com/office/officeart/2005/8/layout/process5"/>
    <dgm:cxn modelId="{3913F7D1-3AA8-EB46-BE21-1F7EF56AB29E}" srcId="{99C77C13-19B2-924B-80BC-318E738A5094}" destId="{13A09311-E504-F747-9F62-4C671623B158}" srcOrd="1" destOrd="0" parTransId="{D7E3E6B5-9CB6-E943-96E4-99E7F884280D}" sibTransId="{97BDD2B9-7098-0C4C-8DF6-183202080F59}"/>
    <dgm:cxn modelId="{E43740EE-F86F-344D-8FC0-01EB07F9418C}" type="presOf" srcId="{D21E2B7D-0A5D-C94B-80B5-0BA285D2E20F}" destId="{7CA7F36B-8396-2848-8738-3A4AC3ABBA22}" srcOrd="0" destOrd="0" presId="urn:microsoft.com/office/officeart/2005/8/layout/process5"/>
    <dgm:cxn modelId="{150883D6-AC83-D247-8512-202DDBECAEC8}" type="presParOf" srcId="{C3ADFD53-1289-2B4F-B640-34D9C49A3271}" destId="{9D1FCFCF-9619-0943-8850-756E4EE35FE8}" srcOrd="0" destOrd="0" presId="urn:microsoft.com/office/officeart/2005/8/layout/process5"/>
    <dgm:cxn modelId="{EC383335-C32A-D34C-A94A-4ECEF8B862F9}" type="presParOf" srcId="{C3ADFD53-1289-2B4F-B640-34D9C49A3271}" destId="{105B9EB4-05C2-984C-8473-F02B117CC9FB}" srcOrd="1" destOrd="0" presId="urn:microsoft.com/office/officeart/2005/8/layout/process5"/>
    <dgm:cxn modelId="{C971757A-12C5-CB4A-870A-797961B158DC}" type="presParOf" srcId="{105B9EB4-05C2-984C-8473-F02B117CC9FB}" destId="{0D9E2D5B-CE66-DB48-AB8D-E7178D90765F}" srcOrd="0" destOrd="0" presId="urn:microsoft.com/office/officeart/2005/8/layout/process5"/>
    <dgm:cxn modelId="{DBA4C80C-7B95-6A41-8085-19724679FBA4}" type="presParOf" srcId="{C3ADFD53-1289-2B4F-B640-34D9C49A3271}" destId="{99765CC3-21EA-1D4D-996D-4013C8463785}" srcOrd="2" destOrd="0" presId="urn:microsoft.com/office/officeart/2005/8/layout/process5"/>
    <dgm:cxn modelId="{35DBC630-154B-7645-BF30-426E00EE4909}" type="presParOf" srcId="{C3ADFD53-1289-2B4F-B640-34D9C49A3271}" destId="{2E2A8D3E-B1EB-D946-9E2F-F76CEEA9CDE2}" srcOrd="3" destOrd="0" presId="urn:microsoft.com/office/officeart/2005/8/layout/process5"/>
    <dgm:cxn modelId="{757B9BED-5E13-EB4C-A550-1F586BB8770D}" type="presParOf" srcId="{2E2A8D3E-B1EB-D946-9E2F-F76CEEA9CDE2}" destId="{E7BA53E1-86EF-4F49-AEC8-40AD1F628CB4}" srcOrd="0" destOrd="0" presId="urn:microsoft.com/office/officeart/2005/8/layout/process5"/>
    <dgm:cxn modelId="{37731650-6177-644C-A071-F547719AD233}" type="presParOf" srcId="{C3ADFD53-1289-2B4F-B640-34D9C49A3271}" destId="{C22335A4-CCF7-3945-8618-E2B363E7CD9B}" srcOrd="4" destOrd="0" presId="urn:microsoft.com/office/officeart/2005/8/layout/process5"/>
    <dgm:cxn modelId="{E2C3832B-4200-3E4E-A4AE-04A450DB4ACB}" type="presParOf" srcId="{C3ADFD53-1289-2B4F-B640-34D9C49A3271}" destId="{7CA7F36B-8396-2848-8738-3A4AC3ABBA22}" srcOrd="5" destOrd="0" presId="urn:microsoft.com/office/officeart/2005/8/layout/process5"/>
    <dgm:cxn modelId="{FCD0B9DA-A780-AA4B-87AD-7A2E2201E887}" type="presParOf" srcId="{7CA7F36B-8396-2848-8738-3A4AC3ABBA22}" destId="{6D07F65F-F97E-544D-A5EF-B471CA96F8F2}" srcOrd="0" destOrd="0" presId="urn:microsoft.com/office/officeart/2005/8/layout/process5"/>
    <dgm:cxn modelId="{B9EA53EE-39AE-7249-9B64-68F1D16EEF77}" type="presParOf" srcId="{C3ADFD53-1289-2B4F-B640-34D9C49A3271}" destId="{CD5A3351-5E85-B948-933D-7A64BF311FE3}" srcOrd="6" destOrd="0" presId="urn:microsoft.com/office/officeart/2005/8/layout/process5"/>
    <dgm:cxn modelId="{1DE3F119-6C4D-8E42-82DF-9EAAC8C6E89B}" type="presParOf" srcId="{C3ADFD53-1289-2B4F-B640-34D9C49A3271}" destId="{AF938369-3E08-F443-998E-B76860F95F37}" srcOrd="7" destOrd="0" presId="urn:microsoft.com/office/officeart/2005/8/layout/process5"/>
    <dgm:cxn modelId="{E06C44C9-475C-2442-893F-6B81EAECACD7}" type="presParOf" srcId="{AF938369-3E08-F443-998E-B76860F95F37}" destId="{5F7DC5BD-FD92-2F4C-8E73-3FC9C2DEF0D9}" srcOrd="0" destOrd="0" presId="urn:microsoft.com/office/officeart/2005/8/layout/process5"/>
    <dgm:cxn modelId="{F5173895-77D5-F845-85B2-9A770AA5A846}" type="presParOf" srcId="{C3ADFD53-1289-2B4F-B640-34D9C49A3271}" destId="{168AC5B4-2581-204C-B90A-04BBE945311F}" srcOrd="8" destOrd="0" presId="urn:microsoft.com/office/officeart/2005/8/layout/process5"/>
    <dgm:cxn modelId="{5E885CAD-5361-D14D-B350-51A9F125A7EA}" type="presParOf" srcId="{C3ADFD53-1289-2B4F-B640-34D9C49A3271}" destId="{2321B0B2-A3BA-EF43-B63B-325CDF98C7B0}" srcOrd="9" destOrd="0" presId="urn:microsoft.com/office/officeart/2005/8/layout/process5"/>
    <dgm:cxn modelId="{979F3914-390A-2B47-9984-5A100CA66D42}" type="presParOf" srcId="{2321B0B2-A3BA-EF43-B63B-325CDF98C7B0}" destId="{9FDD1A64-94E1-9B48-8F35-2D5CD7F3EB64}" srcOrd="0" destOrd="0" presId="urn:microsoft.com/office/officeart/2005/8/layout/process5"/>
    <dgm:cxn modelId="{C7D24FAB-7A2E-4E43-B878-BD4D31E3A4BC}" type="presParOf" srcId="{C3ADFD53-1289-2B4F-B640-34D9C49A3271}" destId="{43F9E3F3-23A3-0149-AC07-85C747FB855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F95862-FCEA-354C-81D0-6D57E6F3E62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26D762-6994-5F41-ADC7-9C8DD7803547}">
      <dgm:prSet custT="1"/>
      <dgm:spPr/>
      <dgm:t>
        <a:bodyPr/>
        <a:lstStyle/>
        <a:p>
          <a:pPr algn="ctr"/>
          <a:r>
            <a:rPr lang="en-US" sz="2000" b="1" dirty="0"/>
            <a:t>Method</a:t>
          </a:r>
        </a:p>
      </dgm:t>
    </dgm:pt>
    <dgm:pt modelId="{205628AC-8F0B-A144-B244-FF18AD0E691A}" type="parTrans" cxnId="{A0269D71-4E1C-E441-84D9-26160DEE09F2}">
      <dgm:prSet/>
      <dgm:spPr/>
      <dgm:t>
        <a:bodyPr/>
        <a:lstStyle/>
        <a:p>
          <a:endParaRPr lang="en-US" sz="1600"/>
        </a:p>
      </dgm:t>
    </dgm:pt>
    <dgm:pt modelId="{43F3F2EB-11EA-3B48-B2C8-CB2EC0A0C67B}" type="sibTrans" cxnId="{A0269D71-4E1C-E441-84D9-26160DEE09F2}">
      <dgm:prSet/>
      <dgm:spPr/>
      <dgm:t>
        <a:bodyPr/>
        <a:lstStyle/>
        <a:p>
          <a:endParaRPr lang="en-US" sz="1600"/>
        </a:p>
      </dgm:t>
    </dgm:pt>
    <dgm:pt modelId="{0060CD4D-4732-6142-BD00-BAF29F483D16}">
      <dgm:prSet custT="1"/>
      <dgm:spPr/>
      <dgm:t>
        <a:bodyPr anchor="ctr"/>
        <a:lstStyle/>
        <a:p>
          <a:pPr algn="ctr">
            <a:buFontTx/>
            <a:buNone/>
          </a:pPr>
          <a:r>
            <a:rPr lang="en-US" sz="1800" dirty="0"/>
            <a:t>Co-development and Joint Decisions?   </a:t>
          </a:r>
        </a:p>
      </dgm:t>
    </dgm:pt>
    <dgm:pt modelId="{5BC1F3AA-FDF8-5244-9EC1-CE6D34F37E0A}" type="parTrans" cxnId="{896F0B7E-427E-C144-ABAB-60954C9DD571}">
      <dgm:prSet/>
      <dgm:spPr/>
      <dgm:t>
        <a:bodyPr/>
        <a:lstStyle/>
        <a:p>
          <a:endParaRPr lang="en-US" sz="1600"/>
        </a:p>
      </dgm:t>
    </dgm:pt>
    <dgm:pt modelId="{6D5C296B-0F7C-2B4E-9A5D-71CBA7031025}" type="sibTrans" cxnId="{896F0B7E-427E-C144-ABAB-60954C9DD571}">
      <dgm:prSet/>
      <dgm:spPr/>
      <dgm:t>
        <a:bodyPr/>
        <a:lstStyle/>
        <a:p>
          <a:endParaRPr lang="en-US" sz="1600"/>
        </a:p>
      </dgm:t>
    </dgm:pt>
    <dgm:pt modelId="{FA45FADD-10B3-EF43-A867-0C2556FBD351}">
      <dgm:prSet custT="1"/>
      <dgm:spPr/>
      <dgm:t>
        <a:bodyPr/>
        <a:lstStyle/>
        <a:p>
          <a:pPr algn="ctr"/>
          <a:r>
            <a:rPr lang="en-US" sz="2000" b="1" dirty="0"/>
            <a:t>Format</a:t>
          </a:r>
        </a:p>
      </dgm:t>
    </dgm:pt>
    <dgm:pt modelId="{CBD046F1-AEBF-CA45-93C5-539D6BDA08C2}" type="parTrans" cxnId="{CE6E9632-C502-DA4D-921E-AAD78B74F903}">
      <dgm:prSet/>
      <dgm:spPr/>
      <dgm:t>
        <a:bodyPr/>
        <a:lstStyle/>
        <a:p>
          <a:endParaRPr lang="en-US" sz="1600"/>
        </a:p>
      </dgm:t>
    </dgm:pt>
    <dgm:pt modelId="{B759F471-0E43-4946-9ECC-A48ED306A7D6}" type="sibTrans" cxnId="{CE6E9632-C502-DA4D-921E-AAD78B74F903}">
      <dgm:prSet/>
      <dgm:spPr/>
      <dgm:t>
        <a:bodyPr/>
        <a:lstStyle/>
        <a:p>
          <a:endParaRPr lang="en-US" sz="1600"/>
        </a:p>
      </dgm:t>
    </dgm:pt>
    <dgm:pt modelId="{6CC31341-8CB1-5D41-AECF-C98C2F0D9810}">
      <dgm:prSet custT="1"/>
      <dgm:spPr/>
      <dgm:t>
        <a:bodyPr/>
        <a:lstStyle/>
        <a:p>
          <a:pPr algn="ctr"/>
          <a:r>
            <a:rPr lang="en-US" sz="2000" b="1" dirty="0"/>
            <a:t>Stature</a:t>
          </a:r>
        </a:p>
      </dgm:t>
    </dgm:pt>
    <dgm:pt modelId="{C46AEEB2-1A35-3D43-8F1C-8CADE32F67F9}" type="parTrans" cxnId="{E8D43200-F1F5-DB4F-9BB6-1E3CFB05A523}">
      <dgm:prSet/>
      <dgm:spPr/>
      <dgm:t>
        <a:bodyPr/>
        <a:lstStyle/>
        <a:p>
          <a:endParaRPr lang="en-US" sz="1600"/>
        </a:p>
      </dgm:t>
    </dgm:pt>
    <dgm:pt modelId="{C406A5A1-8108-C940-BCE7-DE54DC139F2A}" type="sibTrans" cxnId="{E8D43200-F1F5-DB4F-9BB6-1E3CFB05A523}">
      <dgm:prSet/>
      <dgm:spPr/>
      <dgm:t>
        <a:bodyPr/>
        <a:lstStyle/>
        <a:p>
          <a:endParaRPr lang="en-US" sz="1600"/>
        </a:p>
      </dgm:t>
    </dgm:pt>
    <dgm:pt modelId="{393A0855-7297-B14C-92D5-9B467D08DC9D}">
      <dgm:prSet custT="1"/>
      <dgm:spPr/>
      <dgm:t>
        <a:bodyPr/>
        <a:lstStyle/>
        <a:p>
          <a:pPr algn="ctr"/>
          <a:r>
            <a:rPr lang="en-US" sz="2000" b="1" dirty="0"/>
            <a:t>Tools</a:t>
          </a:r>
        </a:p>
      </dgm:t>
    </dgm:pt>
    <dgm:pt modelId="{F7E6F2BA-B69C-6542-8EE5-B7A3209F230C}" type="parTrans" cxnId="{2B350095-50FE-8C4A-8D95-88AF97B5B525}">
      <dgm:prSet/>
      <dgm:spPr/>
      <dgm:t>
        <a:bodyPr/>
        <a:lstStyle/>
        <a:p>
          <a:endParaRPr lang="en-US" sz="1600"/>
        </a:p>
      </dgm:t>
    </dgm:pt>
    <dgm:pt modelId="{A88360F2-B298-504A-BC7C-586103F1B283}" type="sibTrans" cxnId="{2B350095-50FE-8C4A-8D95-88AF97B5B525}">
      <dgm:prSet/>
      <dgm:spPr/>
      <dgm:t>
        <a:bodyPr/>
        <a:lstStyle/>
        <a:p>
          <a:endParaRPr lang="en-US" sz="1600"/>
        </a:p>
      </dgm:t>
    </dgm:pt>
    <dgm:pt modelId="{4DABE93F-F170-C847-958A-54402EB2DBEA}">
      <dgm:prSet custT="1"/>
      <dgm:spPr/>
      <dgm:t>
        <a:bodyPr/>
        <a:lstStyle/>
        <a:p>
          <a:pPr algn="ctr"/>
          <a:r>
            <a:rPr lang="en-US" sz="2000" b="1" dirty="0"/>
            <a:t>Overall Approach</a:t>
          </a:r>
        </a:p>
      </dgm:t>
    </dgm:pt>
    <dgm:pt modelId="{A00E60E0-DB76-154E-B356-BFA8D4DDD187}" type="parTrans" cxnId="{F95CA58F-88CE-904C-A059-DA653E874BBD}">
      <dgm:prSet/>
      <dgm:spPr/>
      <dgm:t>
        <a:bodyPr/>
        <a:lstStyle/>
        <a:p>
          <a:endParaRPr lang="en-US" sz="1600"/>
        </a:p>
      </dgm:t>
    </dgm:pt>
    <dgm:pt modelId="{FA564093-2F9B-BE40-9BC0-9CCFA0266E74}" type="sibTrans" cxnId="{F95CA58F-88CE-904C-A059-DA653E874BBD}">
      <dgm:prSet/>
      <dgm:spPr/>
      <dgm:t>
        <a:bodyPr/>
        <a:lstStyle/>
        <a:p>
          <a:endParaRPr lang="en-US" sz="1600"/>
        </a:p>
      </dgm:t>
    </dgm:pt>
    <dgm:pt modelId="{7D438A07-89E2-E441-A979-18DD1DDD64CF}">
      <dgm:prSet custT="1"/>
      <dgm:spPr/>
      <dgm:t>
        <a:bodyPr/>
        <a:lstStyle/>
        <a:p>
          <a:pPr algn="ctr"/>
          <a:r>
            <a:rPr lang="en-US" sz="2000" b="1" dirty="0"/>
            <a:t>Leadership</a:t>
          </a:r>
        </a:p>
      </dgm:t>
    </dgm:pt>
    <dgm:pt modelId="{F3D22601-5C85-914B-88D6-B45094A20AD2}" type="parTrans" cxnId="{FFEE833A-FBF5-9147-9AD1-900C93D2A061}">
      <dgm:prSet/>
      <dgm:spPr/>
      <dgm:t>
        <a:bodyPr/>
        <a:lstStyle/>
        <a:p>
          <a:endParaRPr lang="en-US" sz="1600"/>
        </a:p>
      </dgm:t>
    </dgm:pt>
    <dgm:pt modelId="{F11B8ED1-8D7E-4247-A523-8535E74B54E0}" type="sibTrans" cxnId="{FFEE833A-FBF5-9147-9AD1-900C93D2A061}">
      <dgm:prSet/>
      <dgm:spPr/>
      <dgm:t>
        <a:bodyPr/>
        <a:lstStyle/>
        <a:p>
          <a:endParaRPr lang="en-US" sz="1600"/>
        </a:p>
      </dgm:t>
    </dgm:pt>
    <dgm:pt modelId="{F5C0365E-1F53-4849-95C4-FB869417BB70}">
      <dgm:prSet custT="1"/>
      <dgm:spPr/>
      <dgm:t>
        <a:bodyPr anchor="ctr"/>
        <a:lstStyle/>
        <a:p>
          <a:pPr algn="ctr">
            <a:buNone/>
          </a:pPr>
          <a:r>
            <a:rPr lang="en-US" sz="1800" dirty="0"/>
            <a:t>Virtual or In person?</a:t>
          </a:r>
        </a:p>
      </dgm:t>
    </dgm:pt>
    <dgm:pt modelId="{12113469-7E65-5742-A104-6C9F5B8BCF8A}" type="parTrans" cxnId="{D4CD6D74-9AB0-574D-964B-328A460D8983}">
      <dgm:prSet/>
      <dgm:spPr/>
      <dgm:t>
        <a:bodyPr/>
        <a:lstStyle/>
        <a:p>
          <a:endParaRPr lang="en-US"/>
        </a:p>
      </dgm:t>
    </dgm:pt>
    <dgm:pt modelId="{FA254C42-ACEF-F843-8DF7-224F13172D44}" type="sibTrans" cxnId="{D4CD6D74-9AB0-574D-964B-328A460D8983}">
      <dgm:prSet/>
      <dgm:spPr/>
      <dgm:t>
        <a:bodyPr/>
        <a:lstStyle/>
        <a:p>
          <a:endParaRPr lang="en-US"/>
        </a:p>
      </dgm:t>
    </dgm:pt>
    <dgm:pt modelId="{7B585B9D-C1A6-804A-B6D1-9784E14B8777}">
      <dgm:prSet custT="1"/>
      <dgm:spPr/>
      <dgm:t>
        <a:bodyPr anchor="ctr"/>
        <a:lstStyle/>
        <a:p>
          <a:pPr algn="ctr">
            <a:buNone/>
          </a:pPr>
          <a:r>
            <a:rPr lang="en-US" sz="1800" dirty="0"/>
            <a:t>Formal or Informal; Binding or Nonbinding? </a:t>
          </a:r>
        </a:p>
      </dgm:t>
    </dgm:pt>
    <dgm:pt modelId="{6FB36AE3-938C-F540-A659-25DD7F28FD47}" type="parTrans" cxnId="{91037FC1-C305-C248-AF34-A3FC60FA9468}">
      <dgm:prSet/>
      <dgm:spPr/>
      <dgm:t>
        <a:bodyPr/>
        <a:lstStyle/>
        <a:p>
          <a:endParaRPr lang="en-US"/>
        </a:p>
      </dgm:t>
    </dgm:pt>
    <dgm:pt modelId="{E5933FC8-CEA6-BE49-A488-7349880B22AF}" type="sibTrans" cxnId="{91037FC1-C305-C248-AF34-A3FC60FA9468}">
      <dgm:prSet/>
      <dgm:spPr/>
      <dgm:t>
        <a:bodyPr/>
        <a:lstStyle/>
        <a:p>
          <a:endParaRPr lang="en-US"/>
        </a:p>
      </dgm:t>
    </dgm:pt>
    <dgm:pt modelId="{E7FC22FB-0FFC-A040-BE39-B41F40CC979F}">
      <dgm:prSet custT="1"/>
      <dgm:spPr/>
      <dgm:t>
        <a:bodyPr anchor="ctr"/>
        <a:lstStyle/>
        <a:p>
          <a:pPr algn="ctr">
            <a:buNone/>
          </a:pPr>
          <a:r>
            <a:rPr lang="en-US" sz="1800" dirty="0"/>
            <a:t>Quantitative or Qualitative? Reduced form or Full form? </a:t>
          </a:r>
        </a:p>
      </dgm:t>
    </dgm:pt>
    <dgm:pt modelId="{72188821-35E7-A74F-AF40-480986FD0317}" type="parTrans" cxnId="{3DB58335-21BC-1A46-8526-7C072EAC5C46}">
      <dgm:prSet/>
      <dgm:spPr/>
      <dgm:t>
        <a:bodyPr/>
        <a:lstStyle/>
        <a:p>
          <a:endParaRPr lang="en-US"/>
        </a:p>
      </dgm:t>
    </dgm:pt>
    <dgm:pt modelId="{3947067D-EDE1-F746-8F5D-86EF451EF7AC}" type="sibTrans" cxnId="{3DB58335-21BC-1A46-8526-7C072EAC5C46}">
      <dgm:prSet/>
      <dgm:spPr/>
      <dgm:t>
        <a:bodyPr/>
        <a:lstStyle/>
        <a:p>
          <a:endParaRPr lang="en-US"/>
        </a:p>
      </dgm:t>
    </dgm:pt>
    <dgm:pt modelId="{4E6A67F7-0E4F-074D-87D8-5AF3F5CA6148}">
      <dgm:prSet custT="1"/>
      <dgm:spPr/>
      <dgm:t>
        <a:bodyPr anchor="ctr"/>
        <a:lstStyle/>
        <a:p>
          <a:pPr algn="ctr">
            <a:buNone/>
          </a:pPr>
          <a:r>
            <a:rPr lang="en-US" sz="1800" dirty="0"/>
            <a:t>Led by Government or by Third Party?</a:t>
          </a:r>
        </a:p>
      </dgm:t>
    </dgm:pt>
    <dgm:pt modelId="{3CFB288C-4480-2545-A8FE-018E8F213567}" type="parTrans" cxnId="{581049D8-0BC2-3F4B-AE6B-D7CF9B75113A}">
      <dgm:prSet/>
      <dgm:spPr/>
      <dgm:t>
        <a:bodyPr/>
        <a:lstStyle/>
        <a:p>
          <a:endParaRPr lang="en-US"/>
        </a:p>
      </dgm:t>
    </dgm:pt>
    <dgm:pt modelId="{0FAEBDD3-EF09-654F-A1DB-1F95D6250F2F}" type="sibTrans" cxnId="{581049D8-0BC2-3F4B-AE6B-D7CF9B75113A}">
      <dgm:prSet/>
      <dgm:spPr/>
      <dgm:t>
        <a:bodyPr/>
        <a:lstStyle/>
        <a:p>
          <a:endParaRPr lang="en-US"/>
        </a:p>
      </dgm:t>
    </dgm:pt>
    <dgm:pt modelId="{4C9CD5EF-6E62-5E47-9513-62D8CF29274E}">
      <dgm:prSet custT="1"/>
      <dgm:spPr/>
      <dgm:t>
        <a:bodyPr anchor="ctr"/>
        <a:lstStyle/>
        <a:p>
          <a:pPr algn="ctr">
            <a:buNone/>
          </a:pPr>
          <a:r>
            <a:rPr lang="en-US" sz="1800" dirty="0"/>
            <a:t>Single method or Hybrid?</a:t>
          </a:r>
        </a:p>
      </dgm:t>
    </dgm:pt>
    <dgm:pt modelId="{7C7B30A3-E99E-B74B-B861-1CE6074701B9}" type="parTrans" cxnId="{51EA614E-2D3D-884A-9506-B1A7DD7B5D50}">
      <dgm:prSet/>
      <dgm:spPr/>
      <dgm:t>
        <a:bodyPr/>
        <a:lstStyle/>
        <a:p>
          <a:endParaRPr lang="en-US"/>
        </a:p>
      </dgm:t>
    </dgm:pt>
    <dgm:pt modelId="{34B5FE82-29A4-9A45-A3EA-45168A19DD8A}" type="sibTrans" cxnId="{51EA614E-2D3D-884A-9506-B1A7DD7B5D50}">
      <dgm:prSet/>
      <dgm:spPr/>
      <dgm:t>
        <a:bodyPr/>
        <a:lstStyle/>
        <a:p>
          <a:endParaRPr lang="en-US"/>
        </a:p>
      </dgm:t>
    </dgm:pt>
    <dgm:pt modelId="{9DCA998D-2FE8-724A-985C-C935CE2DEC33}">
      <dgm:prSet custT="1"/>
      <dgm:spPr/>
      <dgm:t>
        <a:bodyPr anchor="ctr"/>
        <a:lstStyle/>
        <a:p>
          <a:pPr algn="ctr">
            <a:buNone/>
          </a:pPr>
          <a:r>
            <a:rPr lang="en-US" sz="2000" b="1" dirty="0"/>
            <a:t>Opportunity</a:t>
          </a:r>
        </a:p>
      </dgm:t>
    </dgm:pt>
    <dgm:pt modelId="{13265E20-AC54-EC48-AD58-06C2856CB870}" type="parTrans" cxnId="{256A7DB4-A486-9249-906C-71BE04C435D7}">
      <dgm:prSet/>
      <dgm:spPr/>
      <dgm:t>
        <a:bodyPr/>
        <a:lstStyle/>
        <a:p>
          <a:endParaRPr lang="en-US"/>
        </a:p>
      </dgm:t>
    </dgm:pt>
    <dgm:pt modelId="{5BAD98CA-6523-6143-9581-ED006592F70F}" type="sibTrans" cxnId="{256A7DB4-A486-9249-906C-71BE04C435D7}">
      <dgm:prSet/>
      <dgm:spPr/>
      <dgm:t>
        <a:bodyPr/>
        <a:lstStyle/>
        <a:p>
          <a:endParaRPr lang="en-US"/>
        </a:p>
      </dgm:t>
    </dgm:pt>
    <dgm:pt modelId="{8323B72C-4C4D-E44F-BF18-6A5430560823}">
      <dgm:prSet custT="1"/>
      <dgm:spPr/>
      <dgm:t>
        <a:bodyPr anchor="ctr"/>
        <a:lstStyle/>
        <a:p>
          <a:pPr algn="ctr">
            <a:buNone/>
          </a:pPr>
          <a:r>
            <a:rPr lang="en-US" sz="1800" dirty="0"/>
            <a:t>Timing, Scope, and Participants?</a:t>
          </a:r>
        </a:p>
      </dgm:t>
    </dgm:pt>
    <dgm:pt modelId="{5E15A2CD-EDEC-794E-B38D-790446A860EA}" type="parTrans" cxnId="{8BA1F7DF-4BED-754F-B159-FF5941B5057E}">
      <dgm:prSet/>
      <dgm:spPr/>
      <dgm:t>
        <a:bodyPr/>
        <a:lstStyle/>
        <a:p>
          <a:endParaRPr lang="en-US"/>
        </a:p>
      </dgm:t>
    </dgm:pt>
    <dgm:pt modelId="{6D3AC0A4-2B9C-7D40-B7B8-BA8787235533}" type="sibTrans" cxnId="{8BA1F7DF-4BED-754F-B159-FF5941B5057E}">
      <dgm:prSet/>
      <dgm:spPr/>
      <dgm:t>
        <a:bodyPr/>
        <a:lstStyle/>
        <a:p>
          <a:endParaRPr lang="en-US"/>
        </a:p>
      </dgm:t>
    </dgm:pt>
    <dgm:pt modelId="{FD2D3403-75BA-6146-B4E4-07B513D92959}">
      <dgm:prSet custT="1"/>
      <dgm:spPr/>
      <dgm:t>
        <a:bodyPr anchor="ctr"/>
        <a:lstStyle/>
        <a:p>
          <a:pPr algn="ctr">
            <a:buNone/>
          </a:pPr>
          <a:r>
            <a:rPr lang="en-US" sz="2000" b="1" dirty="0"/>
            <a:t>Means</a:t>
          </a:r>
        </a:p>
      </dgm:t>
    </dgm:pt>
    <dgm:pt modelId="{4C7DD037-685A-1E40-B90E-AC1230437F8A}" type="parTrans" cxnId="{7B56E0EA-30F5-1049-9D72-A8DD2258C5FA}">
      <dgm:prSet/>
      <dgm:spPr/>
      <dgm:t>
        <a:bodyPr/>
        <a:lstStyle/>
        <a:p>
          <a:endParaRPr lang="en-US"/>
        </a:p>
      </dgm:t>
    </dgm:pt>
    <dgm:pt modelId="{D4C883E8-734E-B845-B66D-4DE4ABE6A7F6}" type="sibTrans" cxnId="{7B56E0EA-30F5-1049-9D72-A8DD2258C5FA}">
      <dgm:prSet/>
      <dgm:spPr/>
      <dgm:t>
        <a:bodyPr/>
        <a:lstStyle/>
        <a:p>
          <a:endParaRPr lang="en-US"/>
        </a:p>
      </dgm:t>
    </dgm:pt>
    <dgm:pt modelId="{E5E216C8-6A9E-9647-AABC-296AA7E4AFF5}">
      <dgm:prSet custT="1"/>
      <dgm:spPr/>
      <dgm:t>
        <a:bodyPr anchor="ctr"/>
        <a:lstStyle/>
        <a:p>
          <a:pPr algn="ctr">
            <a:buNone/>
          </a:pPr>
          <a:r>
            <a:rPr lang="en-US" sz="1800" dirty="0"/>
            <a:t>Technical and Facilitative Assistance?</a:t>
          </a:r>
        </a:p>
      </dgm:t>
    </dgm:pt>
    <dgm:pt modelId="{57140ECF-ABA4-1B4B-87C9-DCB2F63D65BA}" type="parTrans" cxnId="{CB6E9F74-C8B8-694F-93BE-0B58F9E08153}">
      <dgm:prSet/>
      <dgm:spPr/>
      <dgm:t>
        <a:bodyPr/>
        <a:lstStyle/>
        <a:p>
          <a:endParaRPr lang="en-US"/>
        </a:p>
      </dgm:t>
    </dgm:pt>
    <dgm:pt modelId="{6CF3E18E-0428-5740-8E72-29BBABE9F6E6}" type="sibTrans" cxnId="{CB6E9F74-C8B8-694F-93BE-0B58F9E08153}">
      <dgm:prSet/>
      <dgm:spPr/>
      <dgm:t>
        <a:bodyPr/>
        <a:lstStyle/>
        <a:p>
          <a:endParaRPr lang="en-US"/>
        </a:p>
      </dgm:t>
    </dgm:pt>
    <dgm:pt modelId="{7C4DDD4C-C61A-F442-9934-D9366ED7E4BF}" type="pres">
      <dgm:prSet presAssocID="{26F95862-FCEA-354C-81D0-6D57E6F3E628}" presName="Name0" presStyleCnt="0">
        <dgm:presLayoutVars>
          <dgm:dir/>
          <dgm:animLvl val="lvl"/>
          <dgm:resizeHandles/>
        </dgm:presLayoutVars>
      </dgm:prSet>
      <dgm:spPr/>
    </dgm:pt>
    <dgm:pt modelId="{788D2046-19E4-1F40-8BE3-98E4D625A15B}" type="pres">
      <dgm:prSet presAssocID="{7626D762-6994-5F41-ADC7-9C8DD7803547}" presName="linNode" presStyleCnt="0"/>
      <dgm:spPr/>
    </dgm:pt>
    <dgm:pt modelId="{8298D8E3-7348-F242-AE00-8FD6977B3347}" type="pres">
      <dgm:prSet presAssocID="{7626D762-6994-5F41-ADC7-9C8DD7803547}" presName="parentShp" presStyleLbl="node1" presStyleIdx="0" presStyleCnt="8">
        <dgm:presLayoutVars>
          <dgm:bulletEnabled val="1"/>
        </dgm:presLayoutVars>
      </dgm:prSet>
      <dgm:spPr/>
    </dgm:pt>
    <dgm:pt modelId="{1B548C19-3495-524C-BD66-D9448DEC3A8E}" type="pres">
      <dgm:prSet presAssocID="{7626D762-6994-5F41-ADC7-9C8DD7803547}" presName="childShp" presStyleLbl="bgAccFollowNode1" presStyleIdx="0" presStyleCnt="8">
        <dgm:presLayoutVars>
          <dgm:bulletEnabled val="1"/>
        </dgm:presLayoutVars>
      </dgm:prSet>
      <dgm:spPr/>
    </dgm:pt>
    <dgm:pt modelId="{D2A82525-DC5A-AA44-87A7-1D8950A81030}" type="pres">
      <dgm:prSet presAssocID="{43F3F2EB-11EA-3B48-B2C8-CB2EC0A0C67B}" presName="spacing" presStyleCnt="0"/>
      <dgm:spPr/>
    </dgm:pt>
    <dgm:pt modelId="{54577DED-56DA-E84F-A562-0D9D5BBE2D87}" type="pres">
      <dgm:prSet presAssocID="{7D438A07-89E2-E441-A979-18DD1DDD64CF}" presName="linNode" presStyleCnt="0"/>
      <dgm:spPr/>
    </dgm:pt>
    <dgm:pt modelId="{1BA5D9DF-7532-FE48-912A-8684D14D351E}" type="pres">
      <dgm:prSet presAssocID="{7D438A07-89E2-E441-A979-18DD1DDD64CF}" presName="parentShp" presStyleLbl="node1" presStyleIdx="1" presStyleCnt="8">
        <dgm:presLayoutVars>
          <dgm:bulletEnabled val="1"/>
        </dgm:presLayoutVars>
      </dgm:prSet>
      <dgm:spPr/>
    </dgm:pt>
    <dgm:pt modelId="{0F06B542-0C2E-894C-9E12-50E4D2F508C6}" type="pres">
      <dgm:prSet presAssocID="{7D438A07-89E2-E441-A979-18DD1DDD64CF}" presName="childShp" presStyleLbl="bgAccFollowNode1" presStyleIdx="1" presStyleCnt="8">
        <dgm:presLayoutVars>
          <dgm:bulletEnabled val="1"/>
        </dgm:presLayoutVars>
      </dgm:prSet>
      <dgm:spPr/>
    </dgm:pt>
    <dgm:pt modelId="{5EB6D7BE-295B-E541-9129-CFAA083F3668}" type="pres">
      <dgm:prSet presAssocID="{F11B8ED1-8D7E-4247-A523-8535E74B54E0}" presName="spacing" presStyleCnt="0"/>
      <dgm:spPr/>
    </dgm:pt>
    <dgm:pt modelId="{D4E0D345-2697-6C44-959F-961DDB31B306}" type="pres">
      <dgm:prSet presAssocID="{6CC31341-8CB1-5D41-AECF-C98C2F0D9810}" presName="linNode" presStyleCnt="0"/>
      <dgm:spPr/>
    </dgm:pt>
    <dgm:pt modelId="{4AB3CD31-C72F-F247-829E-B6D9498FC80E}" type="pres">
      <dgm:prSet presAssocID="{6CC31341-8CB1-5D41-AECF-C98C2F0D9810}" presName="parentShp" presStyleLbl="node1" presStyleIdx="2" presStyleCnt="8">
        <dgm:presLayoutVars>
          <dgm:bulletEnabled val="1"/>
        </dgm:presLayoutVars>
      </dgm:prSet>
      <dgm:spPr/>
    </dgm:pt>
    <dgm:pt modelId="{84627518-7032-ED4C-96BD-4DEF93FFC25E}" type="pres">
      <dgm:prSet presAssocID="{6CC31341-8CB1-5D41-AECF-C98C2F0D9810}" presName="childShp" presStyleLbl="bgAccFollowNode1" presStyleIdx="2" presStyleCnt="8">
        <dgm:presLayoutVars>
          <dgm:bulletEnabled val="1"/>
        </dgm:presLayoutVars>
      </dgm:prSet>
      <dgm:spPr/>
    </dgm:pt>
    <dgm:pt modelId="{9228C5A4-FB03-FD48-B0C9-3DAF7373DFEF}" type="pres">
      <dgm:prSet presAssocID="{C406A5A1-8108-C940-BCE7-DE54DC139F2A}" presName="spacing" presStyleCnt="0"/>
      <dgm:spPr/>
    </dgm:pt>
    <dgm:pt modelId="{BBCFD21F-99AA-F043-BA85-054AFB28986E}" type="pres">
      <dgm:prSet presAssocID="{9DCA998D-2FE8-724A-985C-C935CE2DEC33}" presName="linNode" presStyleCnt="0"/>
      <dgm:spPr/>
    </dgm:pt>
    <dgm:pt modelId="{95AF5205-BF17-7B4D-9DBB-5F5CC0681821}" type="pres">
      <dgm:prSet presAssocID="{9DCA998D-2FE8-724A-985C-C935CE2DEC33}" presName="parentShp" presStyleLbl="node1" presStyleIdx="3" presStyleCnt="8">
        <dgm:presLayoutVars>
          <dgm:bulletEnabled val="1"/>
        </dgm:presLayoutVars>
      </dgm:prSet>
      <dgm:spPr/>
    </dgm:pt>
    <dgm:pt modelId="{54FDF9ED-CDA5-4544-8C74-B393C72166CD}" type="pres">
      <dgm:prSet presAssocID="{9DCA998D-2FE8-724A-985C-C935CE2DEC33}" presName="childShp" presStyleLbl="bgAccFollowNode1" presStyleIdx="3" presStyleCnt="8">
        <dgm:presLayoutVars>
          <dgm:bulletEnabled val="1"/>
        </dgm:presLayoutVars>
      </dgm:prSet>
      <dgm:spPr/>
    </dgm:pt>
    <dgm:pt modelId="{46986800-0123-4040-86CA-7A4DD1E35273}" type="pres">
      <dgm:prSet presAssocID="{5BAD98CA-6523-6143-9581-ED006592F70F}" presName="spacing" presStyleCnt="0"/>
      <dgm:spPr/>
    </dgm:pt>
    <dgm:pt modelId="{0C9868B2-D6C6-9B41-A70E-4433CC1EF5AD}" type="pres">
      <dgm:prSet presAssocID="{FD2D3403-75BA-6146-B4E4-07B513D92959}" presName="linNode" presStyleCnt="0"/>
      <dgm:spPr/>
    </dgm:pt>
    <dgm:pt modelId="{8CE7EF33-C277-5247-A3B2-02589AC818DD}" type="pres">
      <dgm:prSet presAssocID="{FD2D3403-75BA-6146-B4E4-07B513D92959}" presName="parentShp" presStyleLbl="node1" presStyleIdx="4" presStyleCnt="8">
        <dgm:presLayoutVars>
          <dgm:bulletEnabled val="1"/>
        </dgm:presLayoutVars>
      </dgm:prSet>
      <dgm:spPr/>
    </dgm:pt>
    <dgm:pt modelId="{A545D49A-0396-6C45-8055-CA3815F7512C}" type="pres">
      <dgm:prSet presAssocID="{FD2D3403-75BA-6146-B4E4-07B513D92959}" presName="childShp" presStyleLbl="bgAccFollowNode1" presStyleIdx="4" presStyleCnt="8">
        <dgm:presLayoutVars>
          <dgm:bulletEnabled val="1"/>
        </dgm:presLayoutVars>
      </dgm:prSet>
      <dgm:spPr/>
    </dgm:pt>
    <dgm:pt modelId="{F462EBA7-3452-D345-BACB-190A26F5337D}" type="pres">
      <dgm:prSet presAssocID="{D4C883E8-734E-B845-B66D-4DE4ABE6A7F6}" presName="spacing" presStyleCnt="0"/>
      <dgm:spPr/>
    </dgm:pt>
    <dgm:pt modelId="{A4BF0CF4-F7BB-774C-8750-7CDA3AB164DB}" type="pres">
      <dgm:prSet presAssocID="{FA45FADD-10B3-EF43-A867-0C2556FBD351}" presName="linNode" presStyleCnt="0"/>
      <dgm:spPr/>
    </dgm:pt>
    <dgm:pt modelId="{D74BA78D-61E5-D340-ADEE-741CAACAC42A}" type="pres">
      <dgm:prSet presAssocID="{FA45FADD-10B3-EF43-A867-0C2556FBD351}" presName="parentShp" presStyleLbl="node1" presStyleIdx="5" presStyleCnt="8">
        <dgm:presLayoutVars>
          <dgm:bulletEnabled val="1"/>
        </dgm:presLayoutVars>
      </dgm:prSet>
      <dgm:spPr/>
    </dgm:pt>
    <dgm:pt modelId="{786D1055-4260-F542-8EDB-54DFAF04732F}" type="pres">
      <dgm:prSet presAssocID="{FA45FADD-10B3-EF43-A867-0C2556FBD351}" presName="childShp" presStyleLbl="bgAccFollowNode1" presStyleIdx="5" presStyleCnt="8">
        <dgm:presLayoutVars>
          <dgm:bulletEnabled val="1"/>
        </dgm:presLayoutVars>
      </dgm:prSet>
      <dgm:spPr/>
    </dgm:pt>
    <dgm:pt modelId="{3A5F741E-14C6-D74F-B474-1DA86F18F7F2}" type="pres">
      <dgm:prSet presAssocID="{B759F471-0E43-4946-9ECC-A48ED306A7D6}" presName="spacing" presStyleCnt="0"/>
      <dgm:spPr/>
    </dgm:pt>
    <dgm:pt modelId="{6200C132-C498-3044-B09F-390258F10BAF}" type="pres">
      <dgm:prSet presAssocID="{393A0855-7297-B14C-92D5-9B467D08DC9D}" presName="linNode" presStyleCnt="0"/>
      <dgm:spPr/>
    </dgm:pt>
    <dgm:pt modelId="{F0F03147-8383-0946-8A28-105038AC9001}" type="pres">
      <dgm:prSet presAssocID="{393A0855-7297-B14C-92D5-9B467D08DC9D}" presName="parentShp" presStyleLbl="node1" presStyleIdx="6" presStyleCnt="8">
        <dgm:presLayoutVars>
          <dgm:bulletEnabled val="1"/>
        </dgm:presLayoutVars>
      </dgm:prSet>
      <dgm:spPr/>
    </dgm:pt>
    <dgm:pt modelId="{8BFDE541-DDBE-B343-A81E-5FD693277E60}" type="pres">
      <dgm:prSet presAssocID="{393A0855-7297-B14C-92D5-9B467D08DC9D}" presName="childShp" presStyleLbl="bgAccFollowNode1" presStyleIdx="6" presStyleCnt="8">
        <dgm:presLayoutVars>
          <dgm:bulletEnabled val="1"/>
        </dgm:presLayoutVars>
      </dgm:prSet>
      <dgm:spPr/>
    </dgm:pt>
    <dgm:pt modelId="{699B143A-4E62-2649-B845-A1ABDA1259BD}" type="pres">
      <dgm:prSet presAssocID="{A88360F2-B298-504A-BC7C-586103F1B283}" presName="spacing" presStyleCnt="0"/>
      <dgm:spPr/>
    </dgm:pt>
    <dgm:pt modelId="{ADA23F33-10B6-974E-9F4B-3992BB5C7C19}" type="pres">
      <dgm:prSet presAssocID="{4DABE93F-F170-C847-958A-54402EB2DBEA}" presName="linNode" presStyleCnt="0"/>
      <dgm:spPr/>
    </dgm:pt>
    <dgm:pt modelId="{90E05109-16A0-B547-92C1-BA5642D4E02B}" type="pres">
      <dgm:prSet presAssocID="{4DABE93F-F170-C847-958A-54402EB2DBEA}" presName="parentShp" presStyleLbl="node1" presStyleIdx="7" presStyleCnt="8">
        <dgm:presLayoutVars>
          <dgm:bulletEnabled val="1"/>
        </dgm:presLayoutVars>
      </dgm:prSet>
      <dgm:spPr/>
    </dgm:pt>
    <dgm:pt modelId="{A6C13440-A230-2E45-9D82-7B918CCF141E}" type="pres">
      <dgm:prSet presAssocID="{4DABE93F-F170-C847-958A-54402EB2DBEA}" presName="childShp" presStyleLbl="bgAccFollowNode1" presStyleIdx="7" presStyleCnt="8">
        <dgm:presLayoutVars>
          <dgm:bulletEnabled val="1"/>
        </dgm:presLayoutVars>
      </dgm:prSet>
      <dgm:spPr/>
    </dgm:pt>
  </dgm:ptLst>
  <dgm:cxnLst>
    <dgm:cxn modelId="{E8D43200-F1F5-DB4F-9BB6-1E3CFB05A523}" srcId="{26F95862-FCEA-354C-81D0-6D57E6F3E628}" destId="{6CC31341-8CB1-5D41-AECF-C98C2F0D9810}" srcOrd="2" destOrd="0" parTransId="{C46AEEB2-1A35-3D43-8F1C-8CADE32F67F9}" sibTransId="{C406A5A1-8108-C940-BCE7-DE54DC139F2A}"/>
    <dgm:cxn modelId="{F4168D0F-2B7E-D940-8BC8-5769213A82C4}" type="presOf" srcId="{9DCA998D-2FE8-724A-985C-C935CE2DEC33}" destId="{95AF5205-BF17-7B4D-9DBB-5F5CC0681821}" srcOrd="0" destOrd="0" presId="urn:microsoft.com/office/officeart/2005/8/layout/vList6"/>
    <dgm:cxn modelId="{D22AAA11-78A3-1741-9BEA-CFBBC54140A6}" type="presOf" srcId="{E5E216C8-6A9E-9647-AABC-296AA7E4AFF5}" destId="{A545D49A-0396-6C45-8055-CA3815F7512C}" srcOrd="0" destOrd="0" presId="urn:microsoft.com/office/officeart/2005/8/layout/vList6"/>
    <dgm:cxn modelId="{4DBF6D15-4DB0-9049-AFC8-CBA915F2ECC3}" type="presOf" srcId="{7D438A07-89E2-E441-A979-18DD1DDD64CF}" destId="{1BA5D9DF-7532-FE48-912A-8684D14D351E}" srcOrd="0" destOrd="0" presId="urn:microsoft.com/office/officeart/2005/8/layout/vList6"/>
    <dgm:cxn modelId="{5426C51B-4EBA-F745-9004-1EF14815371E}" type="presOf" srcId="{7626D762-6994-5F41-ADC7-9C8DD7803547}" destId="{8298D8E3-7348-F242-AE00-8FD6977B3347}" srcOrd="0" destOrd="0" presId="urn:microsoft.com/office/officeart/2005/8/layout/vList6"/>
    <dgm:cxn modelId="{E7DB3D20-0E41-9C46-B9B8-E2173FB51BAE}" type="presOf" srcId="{F5C0365E-1F53-4849-95C4-FB869417BB70}" destId="{786D1055-4260-F542-8EDB-54DFAF04732F}" srcOrd="0" destOrd="0" presId="urn:microsoft.com/office/officeart/2005/8/layout/vList6"/>
    <dgm:cxn modelId="{CE6E9632-C502-DA4D-921E-AAD78B74F903}" srcId="{26F95862-FCEA-354C-81D0-6D57E6F3E628}" destId="{FA45FADD-10B3-EF43-A867-0C2556FBD351}" srcOrd="5" destOrd="0" parTransId="{CBD046F1-AEBF-CA45-93C5-539D6BDA08C2}" sibTransId="{B759F471-0E43-4946-9ECC-A48ED306A7D6}"/>
    <dgm:cxn modelId="{3DB58335-21BC-1A46-8526-7C072EAC5C46}" srcId="{393A0855-7297-B14C-92D5-9B467D08DC9D}" destId="{E7FC22FB-0FFC-A040-BE39-B41F40CC979F}" srcOrd="0" destOrd="0" parTransId="{72188821-35E7-A74F-AF40-480986FD0317}" sibTransId="{3947067D-EDE1-F746-8F5D-86EF451EF7AC}"/>
    <dgm:cxn modelId="{FFEE833A-FBF5-9147-9AD1-900C93D2A061}" srcId="{26F95862-FCEA-354C-81D0-6D57E6F3E628}" destId="{7D438A07-89E2-E441-A979-18DD1DDD64CF}" srcOrd="1" destOrd="0" parTransId="{F3D22601-5C85-914B-88D6-B45094A20AD2}" sibTransId="{F11B8ED1-8D7E-4247-A523-8535E74B54E0}"/>
    <dgm:cxn modelId="{281E9D45-FD91-EB48-8F37-D7F69EF1F40E}" type="presOf" srcId="{E7FC22FB-0FFC-A040-BE39-B41F40CC979F}" destId="{8BFDE541-DDBE-B343-A81E-5FD693277E60}" srcOrd="0" destOrd="0" presId="urn:microsoft.com/office/officeart/2005/8/layout/vList6"/>
    <dgm:cxn modelId="{FE8DA64A-2AB8-F64E-8CA5-D6B1FC49017D}" type="presOf" srcId="{8323B72C-4C4D-E44F-BF18-6A5430560823}" destId="{54FDF9ED-CDA5-4544-8C74-B393C72166CD}" srcOrd="0" destOrd="0" presId="urn:microsoft.com/office/officeart/2005/8/layout/vList6"/>
    <dgm:cxn modelId="{51EA614E-2D3D-884A-9506-B1A7DD7B5D50}" srcId="{4DABE93F-F170-C847-958A-54402EB2DBEA}" destId="{4C9CD5EF-6E62-5E47-9513-62D8CF29274E}" srcOrd="0" destOrd="0" parTransId="{7C7B30A3-E99E-B74B-B861-1CE6074701B9}" sibTransId="{34B5FE82-29A4-9A45-A3EA-45168A19DD8A}"/>
    <dgm:cxn modelId="{A0269D71-4E1C-E441-84D9-26160DEE09F2}" srcId="{26F95862-FCEA-354C-81D0-6D57E6F3E628}" destId="{7626D762-6994-5F41-ADC7-9C8DD7803547}" srcOrd="0" destOrd="0" parTransId="{205628AC-8F0B-A144-B244-FF18AD0E691A}" sibTransId="{43F3F2EB-11EA-3B48-B2C8-CB2EC0A0C67B}"/>
    <dgm:cxn modelId="{CF56E673-7CA5-864A-8932-59B61DB18494}" type="presOf" srcId="{4DABE93F-F170-C847-958A-54402EB2DBEA}" destId="{90E05109-16A0-B547-92C1-BA5642D4E02B}" srcOrd="0" destOrd="0" presId="urn:microsoft.com/office/officeart/2005/8/layout/vList6"/>
    <dgm:cxn modelId="{D4CD6D74-9AB0-574D-964B-328A460D8983}" srcId="{FA45FADD-10B3-EF43-A867-0C2556FBD351}" destId="{F5C0365E-1F53-4849-95C4-FB869417BB70}" srcOrd="0" destOrd="0" parTransId="{12113469-7E65-5742-A104-6C9F5B8BCF8A}" sibTransId="{FA254C42-ACEF-F843-8DF7-224F13172D44}"/>
    <dgm:cxn modelId="{CB6E9F74-C8B8-694F-93BE-0B58F9E08153}" srcId="{FD2D3403-75BA-6146-B4E4-07B513D92959}" destId="{E5E216C8-6A9E-9647-AABC-296AA7E4AFF5}" srcOrd="0" destOrd="0" parTransId="{57140ECF-ABA4-1B4B-87C9-DCB2F63D65BA}" sibTransId="{6CF3E18E-0428-5740-8E72-29BBABE9F6E6}"/>
    <dgm:cxn modelId="{0A9A457C-E124-2940-9689-C8B36B302183}" type="presOf" srcId="{26F95862-FCEA-354C-81D0-6D57E6F3E628}" destId="{7C4DDD4C-C61A-F442-9934-D9366ED7E4BF}" srcOrd="0" destOrd="0" presId="urn:microsoft.com/office/officeart/2005/8/layout/vList6"/>
    <dgm:cxn modelId="{896F0B7E-427E-C144-ABAB-60954C9DD571}" srcId="{7626D762-6994-5F41-ADC7-9C8DD7803547}" destId="{0060CD4D-4732-6142-BD00-BAF29F483D16}" srcOrd="0" destOrd="0" parTransId="{5BC1F3AA-FDF8-5244-9EC1-CE6D34F37E0A}" sibTransId="{6D5C296B-0F7C-2B4E-9A5D-71CBA7031025}"/>
    <dgm:cxn modelId="{F95CA58F-88CE-904C-A059-DA653E874BBD}" srcId="{26F95862-FCEA-354C-81D0-6D57E6F3E628}" destId="{4DABE93F-F170-C847-958A-54402EB2DBEA}" srcOrd="7" destOrd="0" parTransId="{A00E60E0-DB76-154E-B356-BFA8D4DDD187}" sibTransId="{FA564093-2F9B-BE40-9BC0-9CCFA0266E74}"/>
    <dgm:cxn modelId="{2B350095-50FE-8C4A-8D95-88AF97B5B525}" srcId="{26F95862-FCEA-354C-81D0-6D57E6F3E628}" destId="{393A0855-7297-B14C-92D5-9B467D08DC9D}" srcOrd="6" destOrd="0" parTransId="{F7E6F2BA-B69C-6542-8EE5-B7A3209F230C}" sibTransId="{A88360F2-B298-504A-BC7C-586103F1B283}"/>
    <dgm:cxn modelId="{7127DA9F-9916-2F4D-90AC-358EFCDFAC73}" type="presOf" srcId="{0060CD4D-4732-6142-BD00-BAF29F483D16}" destId="{1B548C19-3495-524C-BD66-D9448DEC3A8E}" srcOrd="0" destOrd="0" presId="urn:microsoft.com/office/officeart/2005/8/layout/vList6"/>
    <dgm:cxn modelId="{F4C962A5-8284-4B48-ADCC-E73DDA71F445}" type="presOf" srcId="{4C9CD5EF-6E62-5E47-9513-62D8CF29274E}" destId="{A6C13440-A230-2E45-9D82-7B918CCF141E}" srcOrd="0" destOrd="0" presId="urn:microsoft.com/office/officeart/2005/8/layout/vList6"/>
    <dgm:cxn modelId="{9A33C3AD-2AEF-A048-A76A-A48B0BB11849}" type="presOf" srcId="{7B585B9D-C1A6-804A-B6D1-9784E14B8777}" destId="{84627518-7032-ED4C-96BD-4DEF93FFC25E}" srcOrd="0" destOrd="0" presId="urn:microsoft.com/office/officeart/2005/8/layout/vList6"/>
    <dgm:cxn modelId="{256A7DB4-A486-9249-906C-71BE04C435D7}" srcId="{26F95862-FCEA-354C-81D0-6D57E6F3E628}" destId="{9DCA998D-2FE8-724A-985C-C935CE2DEC33}" srcOrd="3" destOrd="0" parTransId="{13265E20-AC54-EC48-AD58-06C2856CB870}" sibTransId="{5BAD98CA-6523-6143-9581-ED006592F70F}"/>
    <dgm:cxn modelId="{91037FC1-C305-C248-AF34-A3FC60FA9468}" srcId="{6CC31341-8CB1-5D41-AECF-C98C2F0D9810}" destId="{7B585B9D-C1A6-804A-B6D1-9784E14B8777}" srcOrd="0" destOrd="0" parTransId="{6FB36AE3-938C-F540-A659-25DD7F28FD47}" sibTransId="{E5933FC8-CEA6-BE49-A488-7349880B22AF}"/>
    <dgm:cxn modelId="{28C50EC4-FD87-5740-BA5D-EED70CE96CCC}" type="presOf" srcId="{FA45FADD-10B3-EF43-A867-0C2556FBD351}" destId="{D74BA78D-61E5-D340-ADEE-741CAACAC42A}" srcOrd="0" destOrd="0" presId="urn:microsoft.com/office/officeart/2005/8/layout/vList6"/>
    <dgm:cxn modelId="{1BC3C2CA-8F52-3E4E-9E16-63E1BC1C2106}" type="presOf" srcId="{FD2D3403-75BA-6146-B4E4-07B513D92959}" destId="{8CE7EF33-C277-5247-A3B2-02589AC818DD}" srcOrd="0" destOrd="0" presId="urn:microsoft.com/office/officeart/2005/8/layout/vList6"/>
    <dgm:cxn modelId="{79236AD3-6155-1A4A-B087-468BC58F2107}" type="presOf" srcId="{4E6A67F7-0E4F-074D-87D8-5AF3F5CA6148}" destId="{0F06B542-0C2E-894C-9E12-50E4D2F508C6}" srcOrd="0" destOrd="0" presId="urn:microsoft.com/office/officeart/2005/8/layout/vList6"/>
    <dgm:cxn modelId="{581049D8-0BC2-3F4B-AE6B-D7CF9B75113A}" srcId="{7D438A07-89E2-E441-A979-18DD1DDD64CF}" destId="{4E6A67F7-0E4F-074D-87D8-5AF3F5CA6148}" srcOrd="0" destOrd="0" parTransId="{3CFB288C-4480-2545-A8FE-018E8F213567}" sibTransId="{0FAEBDD3-EF09-654F-A1DB-1F95D6250F2F}"/>
    <dgm:cxn modelId="{8BA1F7DF-4BED-754F-B159-FF5941B5057E}" srcId="{9DCA998D-2FE8-724A-985C-C935CE2DEC33}" destId="{8323B72C-4C4D-E44F-BF18-6A5430560823}" srcOrd="0" destOrd="0" parTransId="{5E15A2CD-EDEC-794E-B38D-790446A860EA}" sibTransId="{6D3AC0A4-2B9C-7D40-B7B8-BA8787235533}"/>
    <dgm:cxn modelId="{217D97E2-C72A-6E45-B683-AB8C07DCC4F3}" type="presOf" srcId="{393A0855-7297-B14C-92D5-9B467D08DC9D}" destId="{F0F03147-8383-0946-8A28-105038AC9001}" srcOrd="0" destOrd="0" presId="urn:microsoft.com/office/officeart/2005/8/layout/vList6"/>
    <dgm:cxn modelId="{7B56E0EA-30F5-1049-9D72-A8DD2258C5FA}" srcId="{26F95862-FCEA-354C-81D0-6D57E6F3E628}" destId="{FD2D3403-75BA-6146-B4E4-07B513D92959}" srcOrd="4" destOrd="0" parTransId="{4C7DD037-685A-1E40-B90E-AC1230437F8A}" sibTransId="{D4C883E8-734E-B845-B66D-4DE4ABE6A7F6}"/>
    <dgm:cxn modelId="{4BDCE1EA-91D9-1B41-A214-4D258F935B40}" type="presOf" srcId="{6CC31341-8CB1-5D41-AECF-C98C2F0D9810}" destId="{4AB3CD31-C72F-F247-829E-B6D9498FC80E}" srcOrd="0" destOrd="0" presId="urn:microsoft.com/office/officeart/2005/8/layout/vList6"/>
    <dgm:cxn modelId="{79D5F2FB-28F3-1248-BC09-3A3B229C03BE}" type="presParOf" srcId="{7C4DDD4C-C61A-F442-9934-D9366ED7E4BF}" destId="{788D2046-19E4-1F40-8BE3-98E4D625A15B}" srcOrd="0" destOrd="0" presId="urn:microsoft.com/office/officeart/2005/8/layout/vList6"/>
    <dgm:cxn modelId="{B64CA3C5-B08C-8A4F-AB24-D3D8D11229DB}" type="presParOf" srcId="{788D2046-19E4-1F40-8BE3-98E4D625A15B}" destId="{8298D8E3-7348-F242-AE00-8FD6977B3347}" srcOrd="0" destOrd="0" presId="urn:microsoft.com/office/officeart/2005/8/layout/vList6"/>
    <dgm:cxn modelId="{695DE0A0-15A7-2C42-98C7-B13A19DEF9C1}" type="presParOf" srcId="{788D2046-19E4-1F40-8BE3-98E4D625A15B}" destId="{1B548C19-3495-524C-BD66-D9448DEC3A8E}" srcOrd="1" destOrd="0" presId="urn:microsoft.com/office/officeart/2005/8/layout/vList6"/>
    <dgm:cxn modelId="{FDC8DC3A-6B15-6D42-9BF5-A762ECB50E10}" type="presParOf" srcId="{7C4DDD4C-C61A-F442-9934-D9366ED7E4BF}" destId="{D2A82525-DC5A-AA44-87A7-1D8950A81030}" srcOrd="1" destOrd="0" presId="urn:microsoft.com/office/officeart/2005/8/layout/vList6"/>
    <dgm:cxn modelId="{C3BC75FA-E4A2-9B46-9AB0-422EF61BCD13}" type="presParOf" srcId="{7C4DDD4C-C61A-F442-9934-D9366ED7E4BF}" destId="{54577DED-56DA-E84F-A562-0D9D5BBE2D87}" srcOrd="2" destOrd="0" presId="urn:microsoft.com/office/officeart/2005/8/layout/vList6"/>
    <dgm:cxn modelId="{FDC73033-8505-F541-AA13-CDF7541E2822}" type="presParOf" srcId="{54577DED-56DA-E84F-A562-0D9D5BBE2D87}" destId="{1BA5D9DF-7532-FE48-912A-8684D14D351E}" srcOrd="0" destOrd="0" presId="urn:microsoft.com/office/officeart/2005/8/layout/vList6"/>
    <dgm:cxn modelId="{CF19EE86-A37B-E04F-9E15-0AE89E432AE6}" type="presParOf" srcId="{54577DED-56DA-E84F-A562-0D9D5BBE2D87}" destId="{0F06B542-0C2E-894C-9E12-50E4D2F508C6}" srcOrd="1" destOrd="0" presId="urn:microsoft.com/office/officeart/2005/8/layout/vList6"/>
    <dgm:cxn modelId="{4C4216A4-A7FA-B747-90EA-0C3E8ADD0A3C}" type="presParOf" srcId="{7C4DDD4C-C61A-F442-9934-D9366ED7E4BF}" destId="{5EB6D7BE-295B-E541-9129-CFAA083F3668}" srcOrd="3" destOrd="0" presId="urn:microsoft.com/office/officeart/2005/8/layout/vList6"/>
    <dgm:cxn modelId="{271CA149-A067-A946-8628-B8E401DF1AE4}" type="presParOf" srcId="{7C4DDD4C-C61A-F442-9934-D9366ED7E4BF}" destId="{D4E0D345-2697-6C44-959F-961DDB31B306}" srcOrd="4" destOrd="0" presId="urn:microsoft.com/office/officeart/2005/8/layout/vList6"/>
    <dgm:cxn modelId="{BF085B4F-46F3-BF41-9D77-F6195A986AA6}" type="presParOf" srcId="{D4E0D345-2697-6C44-959F-961DDB31B306}" destId="{4AB3CD31-C72F-F247-829E-B6D9498FC80E}" srcOrd="0" destOrd="0" presId="urn:microsoft.com/office/officeart/2005/8/layout/vList6"/>
    <dgm:cxn modelId="{341D1034-8141-9745-9E6C-1FB0128A60DA}" type="presParOf" srcId="{D4E0D345-2697-6C44-959F-961DDB31B306}" destId="{84627518-7032-ED4C-96BD-4DEF93FFC25E}" srcOrd="1" destOrd="0" presId="urn:microsoft.com/office/officeart/2005/8/layout/vList6"/>
    <dgm:cxn modelId="{77E00C24-900F-8943-B213-CCD1D191091D}" type="presParOf" srcId="{7C4DDD4C-C61A-F442-9934-D9366ED7E4BF}" destId="{9228C5A4-FB03-FD48-B0C9-3DAF7373DFEF}" srcOrd="5" destOrd="0" presId="urn:microsoft.com/office/officeart/2005/8/layout/vList6"/>
    <dgm:cxn modelId="{26CC1573-8A0C-F04E-BD83-A75E1F117796}" type="presParOf" srcId="{7C4DDD4C-C61A-F442-9934-D9366ED7E4BF}" destId="{BBCFD21F-99AA-F043-BA85-054AFB28986E}" srcOrd="6" destOrd="0" presId="urn:microsoft.com/office/officeart/2005/8/layout/vList6"/>
    <dgm:cxn modelId="{490918B8-7BCC-784D-BE38-1BFDCA08769D}" type="presParOf" srcId="{BBCFD21F-99AA-F043-BA85-054AFB28986E}" destId="{95AF5205-BF17-7B4D-9DBB-5F5CC0681821}" srcOrd="0" destOrd="0" presId="urn:microsoft.com/office/officeart/2005/8/layout/vList6"/>
    <dgm:cxn modelId="{A9B91531-6866-2D41-B679-5D12314D6EED}" type="presParOf" srcId="{BBCFD21F-99AA-F043-BA85-054AFB28986E}" destId="{54FDF9ED-CDA5-4544-8C74-B393C72166CD}" srcOrd="1" destOrd="0" presId="urn:microsoft.com/office/officeart/2005/8/layout/vList6"/>
    <dgm:cxn modelId="{F0C0DEFA-72BE-7043-B321-7903BC791EBE}" type="presParOf" srcId="{7C4DDD4C-C61A-F442-9934-D9366ED7E4BF}" destId="{46986800-0123-4040-86CA-7A4DD1E35273}" srcOrd="7" destOrd="0" presId="urn:microsoft.com/office/officeart/2005/8/layout/vList6"/>
    <dgm:cxn modelId="{487E7540-E3A6-5744-8985-BDD01F367964}" type="presParOf" srcId="{7C4DDD4C-C61A-F442-9934-D9366ED7E4BF}" destId="{0C9868B2-D6C6-9B41-A70E-4433CC1EF5AD}" srcOrd="8" destOrd="0" presId="urn:microsoft.com/office/officeart/2005/8/layout/vList6"/>
    <dgm:cxn modelId="{713FB316-24FC-BC4F-BCD0-2EF5CED246D9}" type="presParOf" srcId="{0C9868B2-D6C6-9B41-A70E-4433CC1EF5AD}" destId="{8CE7EF33-C277-5247-A3B2-02589AC818DD}" srcOrd="0" destOrd="0" presId="urn:microsoft.com/office/officeart/2005/8/layout/vList6"/>
    <dgm:cxn modelId="{AB3EAB69-933E-324C-846B-2A34198E0188}" type="presParOf" srcId="{0C9868B2-D6C6-9B41-A70E-4433CC1EF5AD}" destId="{A545D49A-0396-6C45-8055-CA3815F7512C}" srcOrd="1" destOrd="0" presId="urn:microsoft.com/office/officeart/2005/8/layout/vList6"/>
    <dgm:cxn modelId="{AEDD2344-B95A-EF49-9C82-9F1D73E1735B}" type="presParOf" srcId="{7C4DDD4C-C61A-F442-9934-D9366ED7E4BF}" destId="{F462EBA7-3452-D345-BACB-190A26F5337D}" srcOrd="9" destOrd="0" presId="urn:microsoft.com/office/officeart/2005/8/layout/vList6"/>
    <dgm:cxn modelId="{6C5111C7-9026-3146-AB45-429EC6ABD729}" type="presParOf" srcId="{7C4DDD4C-C61A-F442-9934-D9366ED7E4BF}" destId="{A4BF0CF4-F7BB-774C-8750-7CDA3AB164DB}" srcOrd="10" destOrd="0" presId="urn:microsoft.com/office/officeart/2005/8/layout/vList6"/>
    <dgm:cxn modelId="{A57DAB78-BE1C-D74F-85AE-7FF80D48E8AA}" type="presParOf" srcId="{A4BF0CF4-F7BB-774C-8750-7CDA3AB164DB}" destId="{D74BA78D-61E5-D340-ADEE-741CAACAC42A}" srcOrd="0" destOrd="0" presId="urn:microsoft.com/office/officeart/2005/8/layout/vList6"/>
    <dgm:cxn modelId="{B2C277E8-FD84-DD43-B4D9-443C465AB1C2}" type="presParOf" srcId="{A4BF0CF4-F7BB-774C-8750-7CDA3AB164DB}" destId="{786D1055-4260-F542-8EDB-54DFAF04732F}" srcOrd="1" destOrd="0" presId="urn:microsoft.com/office/officeart/2005/8/layout/vList6"/>
    <dgm:cxn modelId="{01A36468-B08A-8348-93DA-D6E7D2E2357E}" type="presParOf" srcId="{7C4DDD4C-C61A-F442-9934-D9366ED7E4BF}" destId="{3A5F741E-14C6-D74F-B474-1DA86F18F7F2}" srcOrd="11" destOrd="0" presId="urn:microsoft.com/office/officeart/2005/8/layout/vList6"/>
    <dgm:cxn modelId="{3E256F16-30D3-364D-BDC7-80131B6B557D}" type="presParOf" srcId="{7C4DDD4C-C61A-F442-9934-D9366ED7E4BF}" destId="{6200C132-C498-3044-B09F-390258F10BAF}" srcOrd="12" destOrd="0" presId="urn:microsoft.com/office/officeart/2005/8/layout/vList6"/>
    <dgm:cxn modelId="{7895C77E-2095-D94B-92C4-CBCB7B334988}" type="presParOf" srcId="{6200C132-C498-3044-B09F-390258F10BAF}" destId="{F0F03147-8383-0946-8A28-105038AC9001}" srcOrd="0" destOrd="0" presId="urn:microsoft.com/office/officeart/2005/8/layout/vList6"/>
    <dgm:cxn modelId="{21CD95C9-0C4A-1F43-807E-47237032FB6D}" type="presParOf" srcId="{6200C132-C498-3044-B09F-390258F10BAF}" destId="{8BFDE541-DDBE-B343-A81E-5FD693277E60}" srcOrd="1" destOrd="0" presId="urn:microsoft.com/office/officeart/2005/8/layout/vList6"/>
    <dgm:cxn modelId="{30193C26-3FC2-9547-A0AD-AE185831AC15}" type="presParOf" srcId="{7C4DDD4C-C61A-F442-9934-D9366ED7E4BF}" destId="{699B143A-4E62-2649-B845-A1ABDA1259BD}" srcOrd="13" destOrd="0" presId="urn:microsoft.com/office/officeart/2005/8/layout/vList6"/>
    <dgm:cxn modelId="{6F679646-B581-604B-87D5-F18374760E4F}" type="presParOf" srcId="{7C4DDD4C-C61A-F442-9934-D9366ED7E4BF}" destId="{ADA23F33-10B6-974E-9F4B-3992BB5C7C19}" srcOrd="14" destOrd="0" presId="urn:microsoft.com/office/officeart/2005/8/layout/vList6"/>
    <dgm:cxn modelId="{07FCE09E-4C2B-E749-82FE-86D42575677C}" type="presParOf" srcId="{ADA23F33-10B6-974E-9F4B-3992BB5C7C19}" destId="{90E05109-16A0-B547-92C1-BA5642D4E02B}" srcOrd="0" destOrd="0" presId="urn:microsoft.com/office/officeart/2005/8/layout/vList6"/>
    <dgm:cxn modelId="{607C7540-BCC3-7748-84C5-1F1E138F9926}" type="presParOf" srcId="{ADA23F33-10B6-974E-9F4B-3992BB5C7C19}" destId="{A6C13440-A230-2E45-9D82-7B918CCF14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F95862-FCEA-354C-81D0-6D57E6F3E62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26D762-6994-5F41-ADC7-9C8DD7803547}">
      <dgm:prSet custT="1"/>
      <dgm:spPr/>
      <dgm:t>
        <a:bodyPr/>
        <a:lstStyle/>
        <a:p>
          <a:pPr algn="ctr"/>
          <a:r>
            <a:rPr lang="en-US" sz="1800" b="1" i="0" u="none" dirty="0"/>
            <a:t>Urban Forestry</a:t>
          </a:r>
          <a:endParaRPr lang="en-US" sz="1800" b="1" dirty="0"/>
        </a:p>
      </dgm:t>
    </dgm:pt>
    <dgm:pt modelId="{205628AC-8F0B-A144-B244-FF18AD0E691A}" type="parTrans" cxnId="{A0269D71-4E1C-E441-84D9-26160DEE09F2}">
      <dgm:prSet/>
      <dgm:spPr/>
      <dgm:t>
        <a:bodyPr/>
        <a:lstStyle/>
        <a:p>
          <a:endParaRPr lang="en-US" sz="1800" b="1"/>
        </a:p>
      </dgm:t>
    </dgm:pt>
    <dgm:pt modelId="{43F3F2EB-11EA-3B48-B2C8-CB2EC0A0C67B}" type="sibTrans" cxnId="{A0269D71-4E1C-E441-84D9-26160DEE09F2}">
      <dgm:prSet/>
      <dgm:spPr/>
      <dgm:t>
        <a:bodyPr/>
        <a:lstStyle/>
        <a:p>
          <a:endParaRPr lang="en-US" sz="1800" b="1"/>
        </a:p>
      </dgm:t>
    </dgm:pt>
    <dgm:pt modelId="{2FB90995-B5AE-CB42-A301-972516EE9C54}">
      <dgm:prSet custT="1"/>
      <dgm:spPr/>
      <dgm:t>
        <a:bodyPr/>
        <a:lstStyle/>
        <a:p>
          <a:r>
            <a:rPr lang="en-US" sz="1800" b="1" i="0" u="none" dirty="0"/>
            <a:t>Stormwater Management</a:t>
          </a:r>
        </a:p>
      </dgm:t>
    </dgm:pt>
    <dgm:pt modelId="{7EA9353C-CCF5-C841-A60F-5DCC1949072F}" type="parTrans" cxnId="{E69A8E86-69CD-D44B-B176-21016DA90D5C}">
      <dgm:prSet/>
      <dgm:spPr/>
      <dgm:t>
        <a:bodyPr/>
        <a:lstStyle/>
        <a:p>
          <a:endParaRPr lang="en-US" sz="1800" b="1"/>
        </a:p>
      </dgm:t>
    </dgm:pt>
    <dgm:pt modelId="{C728ABF2-952F-C142-9F47-3B88E7911C3E}" type="sibTrans" cxnId="{E69A8E86-69CD-D44B-B176-21016DA90D5C}">
      <dgm:prSet/>
      <dgm:spPr/>
      <dgm:t>
        <a:bodyPr/>
        <a:lstStyle/>
        <a:p>
          <a:endParaRPr lang="en-US" sz="1800" b="1"/>
        </a:p>
      </dgm:t>
    </dgm:pt>
    <dgm:pt modelId="{F83C4270-981E-D848-BC4F-DD7DD17771DE}">
      <dgm:prSet custT="1"/>
      <dgm:spPr/>
      <dgm:t>
        <a:bodyPr/>
        <a:lstStyle/>
        <a:p>
          <a:r>
            <a:rPr lang="en-US" sz="1800" b="1" i="0" u="none" dirty="0"/>
            <a:t>Waste Management</a:t>
          </a:r>
        </a:p>
      </dgm:t>
    </dgm:pt>
    <dgm:pt modelId="{71C87093-4AA4-5242-BDED-1BC3DEB5AD26}" type="parTrans" cxnId="{91D31126-CE2A-A74D-B680-B4FBE59841B8}">
      <dgm:prSet/>
      <dgm:spPr/>
      <dgm:t>
        <a:bodyPr/>
        <a:lstStyle/>
        <a:p>
          <a:endParaRPr lang="en-US" sz="1800" b="1"/>
        </a:p>
      </dgm:t>
    </dgm:pt>
    <dgm:pt modelId="{5C7BC6E8-CDEF-094F-A1B9-F90D86FA3C31}" type="sibTrans" cxnId="{91D31126-CE2A-A74D-B680-B4FBE59841B8}">
      <dgm:prSet/>
      <dgm:spPr/>
      <dgm:t>
        <a:bodyPr/>
        <a:lstStyle/>
        <a:p>
          <a:endParaRPr lang="en-US" sz="1800" b="1"/>
        </a:p>
      </dgm:t>
    </dgm:pt>
    <dgm:pt modelId="{F57DD5E3-8F92-B54A-A3F2-FC67E01F23FC}">
      <dgm:prSet custT="1"/>
      <dgm:spPr/>
      <dgm:t>
        <a:bodyPr/>
        <a:lstStyle/>
        <a:p>
          <a:r>
            <a:rPr lang="en-US" sz="1800" b="1" i="0" u="none" dirty="0"/>
            <a:t>Energy Conservation &amp; Efficiency</a:t>
          </a:r>
        </a:p>
      </dgm:t>
    </dgm:pt>
    <dgm:pt modelId="{6DBE6661-5CFB-7A43-8BD9-9C06DC7D9CC4}" type="parTrans" cxnId="{75515EBF-04F4-4C4D-9944-CEEB2E6C68A6}">
      <dgm:prSet/>
      <dgm:spPr/>
      <dgm:t>
        <a:bodyPr/>
        <a:lstStyle/>
        <a:p>
          <a:endParaRPr lang="en-US" sz="1800" b="1"/>
        </a:p>
      </dgm:t>
    </dgm:pt>
    <dgm:pt modelId="{6AD8413D-CC10-A04F-A12A-CECCAE1B1A00}" type="sibTrans" cxnId="{75515EBF-04F4-4C4D-9944-CEEB2E6C68A6}">
      <dgm:prSet/>
      <dgm:spPr/>
      <dgm:t>
        <a:bodyPr/>
        <a:lstStyle/>
        <a:p>
          <a:endParaRPr lang="en-US" sz="1800" b="1"/>
        </a:p>
      </dgm:t>
    </dgm:pt>
    <dgm:pt modelId="{71502E2B-C7F5-3140-A3B0-12D8A74F6CD1}">
      <dgm:prSet custT="1"/>
      <dgm:spPr/>
      <dgm:t>
        <a:bodyPr/>
        <a:lstStyle/>
        <a:p>
          <a:r>
            <a:rPr lang="en-US" sz="1800" b="1" i="0" u="none" dirty="0"/>
            <a:t>Food Security</a:t>
          </a:r>
        </a:p>
      </dgm:t>
    </dgm:pt>
    <dgm:pt modelId="{D6A5AE41-A161-1849-9296-32D118792CFF}" type="parTrans" cxnId="{6BB1A1C1-3240-6A43-9A0B-47E0B8B00035}">
      <dgm:prSet/>
      <dgm:spPr/>
      <dgm:t>
        <a:bodyPr/>
        <a:lstStyle/>
        <a:p>
          <a:endParaRPr lang="en-US" sz="1800" b="1"/>
        </a:p>
      </dgm:t>
    </dgm:pt>
    <dgm:pt modelId="{289E6A04-7F9A-1A4D-85DB-0761D9B71009}" type="sibTrans" cxnId="{6BB1A1C1-3240-6A43-9A0B-47E0B8B00035}">
      <dgm:prSet/>
      <dgm:spPr/>
      <dgm:t>
        <a:bodyPr/>
        <a:lstStyle/>
        <a:p>
          <a:endParaRPr lang="en-US" sz="1800" b="1"/>
        </a:p>
      </dgm:t>
    </dgm:pt>
    <dgm:pt modelId="{157E68C1-7893-A64B-AF52-32EB509C50AF}">
      <dgm:prSet custT="1"/>
      <dgm:spPr/>
      <dgm:t>
        <a:bodyPr/>
        <a:lstStyle/>
        <a:p>
          <a:r>
            <a:rPr lang="en-US" sz="1800" b="1" i="0" u="none" dirty="0"/>
            <a:t>Climate Change</a:t>
          </a:r>
        </a:p>
      </dgm:t>
    </dgm:pt>
    <dgm:pt modelId="{3E6574B3-C417-1B4B-9E18-981D58900A61}" type="parTrans" cxnId="{E364AD48-D8AB-674A-A872-BF50F19186CA}">
      <dgm:prSet/>
      <dgm:spPr/>
      <dgm:t>
        <a:bodyPr/>
        <a:lstStyle/>
        <a:p>
          <a:endParaRPr lang="en-US" sz="1800" b="1"/>
        </a:p>
      </dgm:t>
    </dgm:pt>
    <dgm:pt modelId="{9259F911-C970-7D44-8401-184943CD850F}" type="sibTrans" cxnId="{E364AD48-D8AB-674A-A872-BF50F19186CA}">
      <dgm:prSet/>
      <dgm:spPr/>
      <dgm:t>
        <a:bodyPr/>
        <a:lstStyle/>
        <a:p>
          <a:endParaRPr lang="en-US" sz="1800" b="1"/>
        </a:p>
      </dgm:t>
    </dgm:pt>
    <dgm:pt modelId="{24B85ECC-86D1-AA4E-B943-45DBA564492B}">
      <dgm:prSet custT="1"/>
      <dgm:spPr/>
      <dgm:t>
        <a:bodyPr/>
        <a:lstStyle/>
        <a:p>
          <a:r>
            <a:rPr lang="en-US" sz="1800" b="1" i="0" u="none" dirty="0"/>
            <a:t>Sustainable Development</a:t>
          </a:r>
        </a:p>
      </dgm:t>
    </dgm:pt>
    <dgm:pt modelId="{AA87EF4E-2D85-7343-99A5-9F225C1A88EF}" type="parTrans" cxnId="{1A1F063A-2A2B-A94B-AE7F-16210A727CAD}">
      <dgm:prSet/>
      <dgm:spPr/>
      <dgm:t>
        <a:bodyPr/>
        <a:lstStyle/>
        <a:p>
          <a:endParaRPr lang="en-US" sz="1800" b="1"/>
        </a:p>
      </dgm:t>
    </dgm:pt>
    <dgm:pt modelId="{15DD696F-78B4-6E43-9142-7C7A3C44FC48}" type="sibTrans" cxnId="{1A1F063A-2A2B-A94B-AE7F-16210A727CAD}">
      <dgm:prSet/>
      <dgm:spPr/>
      <dgm:t>
        <a:bodyPr/>
        <a:lstStyle/>
        <a:p>
          <a:endParaRPr lang="en-US" sz="1800" b="1"/>
        </a:p>
      </dgm:t>
    </dgm:pt>
    <dgm:pt modelId="{515F961C-8E1C-604E-83B5-41B46691CD29}">
      <dgm:prSet custT="1"/>
      <dgm:spPr/>
      <dgm:t>
        <a:bodyPr/>
        <a:lstStyle/>
        <a:p>
          <a:r>
            <a:rPr lang="en-US" sz="1800" b="1" i="0" u="none" dirty="0"/>
            <a:t>Sustainable Transportation</a:t>
          </a:r>
        </a:p>
      </dgm:t>
    </dgm:pt>
    <dgm:pt modelId="{AAB23926-A413-894A-872D-4B5670CFF822}" type="parTrans" cxnId="{EA30FF74-61F1-814C-919F-BBBB067BD522}">
      <dgm:prSet/>
      <dgm:spPr/>
      <dgm:t>
        <a:bodyPr/>
        <a:lstStyle/>
        <a:p>
          <a:endParaRPr lang="en-US" sz="1800" b="1"/>
        </a:p>
      </dgm:t>
    </dgm:pt>
    <dgm:pt modelId="{5FDA4CF1-BDEB-954B-A45B-FAEE8A45519A}" type="sibTrans" cxnId="{EA30FF74-61F1-814C-919F-BBBB067BD522}">
      <dgm:prSet/>
      <dgm:spPr/>
      <dgm:t>
        <a:bodyPr/>
        <a:lstStyle/>
        <a:p>
          <a:endParaRPr lang="en-US" sz="1800" b="1"/>
        </a:p>
      </dgm:t>
    </dgm:pt>
    <dgm:pt modelId="{9F124D60-5771-0444-AB61-652B9CD0F40F}" type="pres">
      <dgm:prSet presAssocID="{26F95862-FCEA-354C-81D0-6D57E6F3E628}" presName="diagram" presStyleCnt="0">
        <dgm:presLayoutVars>
          <dgm:dir/>
          <dgm:resizeHandles val="exact"/>
        </dgm:presLayoutVars>
      </dgm:prSet>
      <dgm:spPr/>
    </dgm:pt>
    <dgm:pt modelId="{42A9CB22-BCB6-1841-A4FB-985C1F709812}" type="pres">
      <dgm:prSet presAssocID="{7626D762-6994-5F41-ADC7-9C8DD7803547}" presName="node" presStyleLbl="node1" presStyleIdx="0" presStyleCnt="8">
        <dgm:presLayoutVars>
          <dgm:bulletEnabled val="1"/>
        </dgm:presLayoutVars>
      </dgm:prSet>
      <dgm:spPr/>
    </dgm:pt>
    <dgm:pt modelId="{A5395C04-301E-6044-A5EA-7C63A39D2CEC}" type="pres">
      <dgm:prSet presAssocID="{43F3F2EB-11EA-3B48-B2C8-CB2EC0A0C67B}" presName="sibTrans" presStyleCnt="0"/>
      <dgm:spPr/>
    </dgm:pt>
    <dgm:pt modelId="{18DA6E9D-CFF8-D64A-B72D-FA18135FCB2C}" type="pres">
      <dgm:prSet presAssocID="{24B85ECC-86D1-AA4E-B943-45DBA564492B}" presName="node" presStyleLbl="node1" presStyleIdx="1" presStyleCnt="8">
        <dgm:presLayoutVars>
          <dgm:bulletEnabled val="1"/>
        </dgm:presLayoutVars>
      </dgm:prSet>
      <dgm:spPr/>
    </dgm:pt>
    <dgm:pt modelId="{464E9E1D-C101-D149-B663-53364657BF7D}" type="pres">
      <dgm:prSet presAssocID="{15DD696F-78B4-6E43-9142-7C7A3C44FC48}" presName="sibTrans" presStyleCnt="0"/>
      <dgm:spPr/>
    </dgm:pt>
    <dgm:pt modelId="{8FB5891C-ED07-804D-8490-C6B96644C7B7}" type="pres">
      <dgm:prSet presAssocID="{515F961C-8E1C-604E-83B5-41B46691CD29}" presName="node" presStyleLbl="node1" presStyleIdx="2" presStyleCnt="8">
        <dgm:presLayoutVars>
          <dgm:bulletEnabled val="1"/>
        </dgm:presLayoutVars>
      </dgm:prSet>
      <dgm:spPr/>
    </dgm:pt>
    <dgm:pt modelId="{BFA104C4-D8FB-6E4A-B7C4-53248F3CE458}" type="pres">
      <dgm:prSet presAssocID="{5FDA4CF1-BDEB-954B-A45B-FAEE8A45519A}" presName="sibTrans" presStyleCnt="0"/>
      <dgm:spPr/>
    </dgm:pt>
    <dgm:pt modelId="{C24A5042-DC61-2E4B-BFA4-3A5B0A042C10}" type="pres">
      <dgm:prSet presAssocID="{157E68C1-7893-A64B-AF52-32EB509C50AF}" presName="node" presStyleLbl="node1" presStyleIdx="3" presStyleCnt="8">
        <dgm:presLayoutVars>
          <dgm:bulletEnabled val="1"/>
        </dgm:presLayoutVars>
      </dgm:prSet>
      <dgm:spPr/>
    </dgm:pt>
    <dgm:pt modelId="{2704EC5B-0FBD-1C44-9A6D-2999BAAD6E38}" type="pres">
      <dgm:prSet presAssocID="{9259F911-C970-7D44-8401-184943CD850F}" presName="sibTrans" presStyleCnt="0"/>
      <dgm:spPr/>
    </dgm:pt>
    <dgm:pt modelId="{53404143-DC36-8C45-B505-088B1CE577EB}" type="pres">
      <dgm:prSet presAssocID="{F57DD5E3-8F92-B54A-A3F2-FC67E01F23FC}" presName="node" presStyleLbl="node1" presStyleIdx="4" presStyleCnt="8">
        <dgm:presLayoutVars>
          <dgm:bulletEnabled val="1"/>
        </dgm:presLayoutVars>
      </dgm:prSet>
      <dgm:spPr/>
    </dgm:pt>
    <dgm:pt modelId="{6B4C85F3-64CF-9747-BCDB-9E837CDFF9A4}" type="pres">
      <dgm:prSet presAssocID="{6AD8413D-CC10-A04F-A12A-CECCAE1B1A00}" presName="sibTrans" presStyleCnt="0"/>
      <dgm:spPr/>
    </dgm:pt>
    <dgm:pt modelId="{B55384E4-CA72-EC40-A2C5-FF3D963A36CF}" type="pres">
      <dgm:prSet presAssocID="{2FB90995-B5AE-CB42-A301-972516EE9C54}" presName="node" presStyleLbl="node1" presStyleIdx="5" presStyleCnt="8">
        <dgm:presLayoutVars>
          <dgm:bulletEnabled val="1"/>
        </dgm:presLayoutVars>
      </dgm:prSet>
      <dgm:spPr/>
    </dgm:pt>
    <dgm:pt modelId="{F75B7A5F-FC02-624B-9FB6-4B343A2FE078}" type="pres">
      <dgm:prSet presAssocID="{C728ABF2-952F-C142-9F47-3B88E7911C3E}" presName="sibTrans" presStyleCnt="0"/>
      <dgm:spPr/>
    </dgm:pt>
    <dgm:pt modelId="{D6524214-74FF-4340-B941-5CC434455AE1}" type="pres">
      <dgm:prSet presAssocID="{71502E2B-C7F5-3140-A3B0-12D8A74F6CD1}" presName="node" presStyleLbl="node1" presStyleIdx="6" presStyleCnt="8">
        <dgm:presLayoutVars>
          <dgm:bulletEnabled val="1"/>
        </dgm:presLayoutVars>
      </dgm:prSet>
      <dgm:spPr/>
    </dgm:pt>
    <dgm:pt modelId="{0DDC3267-54D3-F24B-A69F-1EC849189F09}" type="pres">
      <dgm:prSet presAssocID="{289E6A04-7F9A-1A4D-85DB-0761D9B71009}" presName="sibTrans" presStyleCnt="0"/>
      <dgm:spPr/>
    </dgm:pt>
    <dgm:pt modelId="{1879B540-ED9B-DA4E-926C-505BE60CC463}" type="pres">
      <dgm:prSet presAssocID="{F83C4270-981E-D848-BC4F-DD7DD17771DE}" presName="node" presStyleLbl="node1" presStyleIdx="7" presStyleCnt="8">
        <dgm:presLayoutVars>
          <dgm:bulletEnabled val="1"/>
        </dgm:presLayoutVars>
      </dgm:prSet>
      <dgm:spPr/>
    </dgm:pt>
  </dgm:ptLst>
  <dgm:cxnLst>
    <dgm:cxn modelId="{EDF08109-DA70-1F46-92D6-78C8EC9494AA}" type="presOf" srcId="{F57DD5E3-8F92-B54A-A3F2-FC67E01F23FC}" destId="{53404143-DC36-8C45-B505-088B1CE577EB}" srcOrd="0" destOrd="0" presId="urn:microsoft.com/office/officeart/2005/8/layout/default"/>
    <dgm:cxn modelId="{91D31126-CE2A-A74D-B680-B4FBE59841B8}" srcId="{26F95862-FCEA-354C-81D0-6D57E6F3E628}" destId="{F83C4270-981E-D848-BC4F-DD7DD17771DE}" srcOrd="7" destOrd="0" parTransId="{71C87093-4AA4-5242-BDED-1BC3DEB5AD26}" sibTransId="{5C7BC6E8-CDEF-094F-A1B9-F90D86FA3C31}"/>
    <dgm:cxn modelId="{AC4AA626-A2B4-9C43-89B2-6F3935DBC321}" type="presOf" srcId="{71502E2B-C7F5-3140-A3B0-12D8A74F6CD1}" destId="{D6524214-74FF-4340-B941-5CC434455AE1}" srcOrd="0" destOrd="0" presId="urn:microsoft.com/office/officeart/2005/8/layout/default"/>
    <dgm:cxn modelId="{C858FA32-4270-6946-84F7-9E3BF920DEFE}" type="presOf" srcId="{157E68C1-7893-A64B-AF52-32EB509C50AF}" destId="{C24A5042-DC61-2E4B-BFA4-3A5B0A042C10}" srcOrd="0" destOrd="0" presId="urn:microsoft.com/office/officeart/2005/8/layout/default"/>
    <dgm:cxn modelId="{1A1F063A-2A2B-A94B-AE7F-16210A727CAD}" srcId="{26F95862-FCEA-354C-81D0-6D57E6F3E628}" destId="{24B85ECC-86D1-AA4E-B943-45DBA564492B}" srcOrd="1" destOrd="0" parTransId="{AA87EF4E-2D85-7343-99A5-9F225C1A88EF}" sibTransId="{15DD696F-78B4-6E43-9142-7C7A3C44FC48}"/>
    <dgm:cxn modelId="{3A42063E-4711-C449-8556-80828AB2499D}" type="presOf" srcId="{26F95862-FCEA-354C-81D0-6D57E6F3E628}" destId="{9F124D60-5771-0444-AB61-652B9CD0F40F}" srcOrd="0" destOrd="0" presId="urn:microsoft.com/office/officeart/2005/8/layout/default"/>
    <dgm:cxn modelId="{E364AD48-D8AB-674A-A872-BF50F19186CA}" srcId="{26F95862-FCEA-354C-81D0-6D57E6F3E628}" destId="{157E68C1-7893-A64B-AF52-32EB509C50AF}" srcOrd="3" destOrd="0" parTransId="{3E6574B3-C417-1B4B-9E18-981D58900A61}" sibTransId="{9259F911-C970-7D44-8401-184943CD850F}"/>
    <dgm:cxn modelId="{A0269D71-4E1C-E441-84D9-26160DEE09F2}" srcId="{26F95862-FCEA-354C-81D0-6D57E6F3E628}" destId="{7626D762-6994-5F41-ADC7-9C8DD7803547}" srcOrd="0" destOrd="0" parTransId="{205628AC-8F0B-A144-B244-FF18AD0E691A}" sibTransId="{43F3F2EB-11EA-3B48-B2C8-CB2EC0A0C67B}"/>
    <dgm:cxn modelId="{EA30FF74-61F1-814C-919F-BBBB067BD522}" srcId="{26F95862-FCEA-354C-81D0-6D57E6F3E628}" destId="{515F961C-8E1C-604E-83B5-41B46691CD29}" srcOrd="2" destOrd="0" parTransId="{AAB23926-A413-894A-872D-4B5670CFF822}" sibTransId="{5FDA4CF1-BDEB-954B-A45B-FAEE8A45519A}"/>
    <dgm:cxn modelId="{E69A8E86-69CD-D44B-B176-21016DA90D5C}" srcId="{26F95862-FCEA-354C-81D0-6D57E6F3E628}" destId="{2FB90995-B5AE-CB42-A301-972516EE9C54}" srcOrd="5" destOrd="0" parTransId="{7EA9353C-CCF5-C841-A60F-5DCC1949072F}" sibTransId="{C728ABF2-952F-C142-9F47-3B88E7911C3E}"/>
    <dgm:cxn modelId="{89969B92-5B4D-4F40-9B86-905C7F222560}" type="presOf" srcId="{7626D762-6994-5F41-ADC7-9C8DD7803547}" destId="{42A9CB22-BCB6-1841-A4FB-985C1F709812}" srcOrd="0" destOrd="0" presId="urn:microsoft.com/office/officeart/2005/8/layout/default"/>
    <dgm:cxn modelId="{E020B897-CAED-5F40-8B92-05AEE5D5DEB7}" type="presOf" srcId="{F83C4270-981E-D848-BC4F-DD7DD17771DE}" destId="{1879B540-ED9B-DA4E-926C-505BE60CC463}" srcOrd="0" destOrd="0" presId="urn:microsoft.com/office/officeart/2005/8/layout/default"/>
    <dgm:cxn modelId="{25E800A1-650C-4D42-88B2-775B1F2A961B}" type="presOf" srcId="{24B85ECC-86D1-AA4E-B943-45DBA564492B}" destId="{18DA6E9D-CFF8-D64A-B72D-FA18135FCB2C}" srcOrd="0" destOrd="0" presId="urn:microsoft.com/office/officeart/2005/8/layout/default"/>
    <dgm:cxn modelId="{75515EBF-04F4-4C4D-9944-CEEB2E6C68A6}" srcId="{26F95862-FCEA-354C-81D0-6D57E6F3E628}" destId="{F57DD5E3-8F92-B54A-A3F2-FC67E01F23FC}" srcOrd="4" destOrd="0" parTransId="{6DBE6661-5CFB-7A43-8BD9-9C06DC7D9CC4}" sibTransId="{6AD8413D-CC10-A04F-A12A-CECCAE1B1A00}"/>
    <dgm:cxn modelId="{ECA2E4BF-E42D-A64E-A51A-BA2E9102F7FB}" type="presOf" srcId="{515F961C-8E1C-604E-83B5-41B46691CD29}" destId="{8FB5891C-ED07-804D-8490-C6B96644C7B7}" srcOrd="0" destOrd="0" presId="urn:microsoft.com/office/officeart/2005/8/layout/default"/>
    <dgm:cxn modelId="{6BB1A1C1-3240-6A43-9A0B-47E0B8B00035}" srcId="{26F95862-FCEA-354C-81D0-6D57E6F3E628}" destId="{71502E2B-C7F5-3140-A3B0-12D8A74F6CD1}" srcOrd="6" destOrd="0" parTransId="{D6A5AE41-A161-1849-9296-32D118792CFF}" sibTransId="{289E6A04-7F9A-1A4D-85DB-0761D9B71009}"/>
    <dgm:cxn modelId="{5DF182ED-6168-AC45-A973-5470218588F2}" type="presOf" srcId="{2FB90995-B5AE-CB42-A301-972516EE9C54}" destId="{B55384E4-CA72-EC40-A2C5-FF3D963A36CF}" srcOrd="0" destOrd="0" presId="urn:microsoft.com/office/officeart/2005/8/layout/default"/>
    <dgm:cxn modelId="{6146BA96-873E-2F42-81FD-2F1FCBE7429C}" type="presParOf" srcId="{9F124D60-5771-0444-AB61-652B9CD0F40F}" destId="{42A9CB22-BCB6-1841-A4FB-985C1F709812}" srcOrd="0" destOrd="0" presId="urn:microsoft.com/office/officeart/2005/8/layout/default"/>
    <dgm:cxn modelId="{40556FD8-9FBE-E54E-9035-841A22593FD0}" type="presParOf" srcId="{9F124D60-5771-0444-AB61-652B9CD0F40F}" destId="{A5395C04-301E-6044-A5EA-7C63A39D2CEC}" srcOrd="1" destOrd="0" presId="urn:microsoft.com/office/officeart/2005/8/layout/default"/>
    <dgm:cxn modelId="{2C39D6A0-2751-6848-A668-FFF590000234}" type="presParOf" srcId="{9F124D60-5771-0444-AB61-652B9CD0F40F}" destId="{18DA6E9D-CFF8-D64A-B72D-FA18135FCB2C}" srcOrd="2" destOrd="0" presId="urn:microsoft.com/office/officeart/2005/8/layout/default"/>
    <dgm:cxn modelId="{617523A1-F5FF-564A-8D58-F266A57DC2AC}" type="presParOf" srcId="{9F124D60-5771-0444-AB61-652B9CD0F40F}" destId="{464E9E1D-C101-D149-B663-53364657BF7D}" srcOrd="3" destOrd="0" presId="urn:microsoft.com/office/officeart/2005/8/layout/default"/>
    <dgm:cxn modelId="{7B76B9A1-B22A-CF4C-A0CE-40E945F28404}" type="presParOf" srcId="{9F124D60-5771-0444-AB61-652B9CD0F40F}" destId="{8FB5891C-ED07-804D-8490-C6B96644C7B7}" srcOrd="4" destOrd="0" presId="urn:microsoft.com/office/officeart/2005/8/layout/default"/>
    <dgm:cxn modelId="{9EC47F19-9DEE-AE40-9471-E70121EE3FB1}" type="presParOf" srcId="{9F124D60-5771-0444-AB61-652B9CD0F40F}" destId="{BFA104C4-D8FB-6E4A-B7C4-53248F3CE458}" srcOrd="5" destOrd="0" presId="urn:microsoft.com/office/officeart/2005/8/layout/default"/>
    <dgm:cxn modelId="{3CA1C8A3-75C4-3E43-81A9-DAB2C508972D}" type="presParOf" srcId="{9F124D60-5771-0444-AB61-652B9CD0F40F}" destId="{C24A5042-DC61-2E4B-BFA4-3A5B0A042C10}" srcOrd="6" destOrd="0" presId="urn:microsoft.com/office/officeart/2005/8/layout/default"/>
    <dgm:cxn modelId="{F02DDD3D-303E-4047-9586-5A1622794020}" type="presParOf" srcId="{9F124D60-5771-0444-AB61-652B9CD0F40F}" destId="{2704EC5B-0FBD-1C44-9A6D-2999BAAD6E38}" srcOrd="7" destOrd="0" presId="urn:microsoft.com/office/officeart/2005/8/layout/default"/>
    <dgm:cxn modelId="{4655A90B-5C84-454F-BFA1-40793360DF84}" type="presParOf" srcId="{9F124D60-5771-0444-AB61-652B9CD0F40F}" destId="{53404143-DC36-8C45-B505-088B1CE577EB}" srcOrd="8" destOrd="0" presId="urn:microsoft.com/office/officeart/2005/8/layout/default"/>
    <dgm:cxn modelId="{246536FC-02C7-C14E-A436-699EC8D9ED01}" type="presParOf" srcId="{9F124D60-5771-0444-AB61-652B9CD0F40F}" destId="{6B4C85F3-64CF-9747-BCDB-9E837CDFF9A4}" srcOrd="9" destOrd="0" presId="urn:microsoft.com/office/officeart/2005/8/layout/default"/>
    <dgm:cxn modelId="{A44AFA62-2137-B342-8006-D8916722A798}" type="presParOf" srcId="{9F124D60-5771-0444-AB61-652B9CD0F40F}" destId="{B55384E4-CA72-EC40-A2C5-FF3D963A36CF}" srcOrd="10" destOrd="0" presId="urn:microsoft.com/office/officeart/2005/8/layout/default"/>
    <dgm:cxn modelId="{56B1172B-9F59-3C45-B7B1-54CFF43CF870}" type="presParOf" srcId="{9F124D60-5771-0444-AB61-652B9CD0F40F}" destId="{F75B7A5F-FC02-624B-9FB6-4B343A2FE078}" srcOrd="11" destOrd="0" presId="urn:microsoft.com/office/officeart/2005/8/layout/default"/>
    <dgm:cxn modelId="{B4BBF22A-69FA-5D40-ADD9-DB50B72AC958}" type="presParOf" srcId="{9F124D60-5771-0444-AB61-652B9CD0F40F}" destId="{D6524214-74FF-4340-B941-5CC434455AE1}" srcOrd="12" destOrd="0" presId="urn:microsoft.com/office/officeart/2005/8/layout/default"/>
    <dgm:cxn modelId="{47955CA3-B0DF-824A-AE24-EC18EF1BA20A}" type="presParOf" srcId="{9F124D60-5771-0444-AB61-652B9CD0F40F}" destId="{0DDC3267-54D3-F24B-A69F-1EC849189F09}" srcOrd="13" destOrd="0" presId="urn:microsoft.com/office/officeart/2005/8/layout/default"/>
    <dgm:cxn modelId="{F2A46F76-2814-184A-BA87-CCCBD222822B}" type="presParOf" srcId="{9F124D60-5771-0444-AB61-652B9CD0F40F}" destId="{1879B540-ED9B-DA4E-926C-505BE60CC46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FDDD9-6357-F445-8A5A-F02D584B430B}">
      <dsp:nvSpPr>
        <dsp:cNvPr id="0" name=""/>
        <dsp:cNvSpPr/>
      </dsp:nvSpPr>
      <dsp:spPr>
        <a:xfrm>
          <a:off x="47" y="225222"/>
          <a:ext cx="4543895" cy="89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Opportunity</a:t>
          </a:r>
        </a:p>
      </dsp:txBody>
      <dsp:txXfrm>
        <a:off x="47" y="225222"/>
        <a:ext cx="4543895" cy="892800"/>
      </dsp:txXfrm>
    </dsp:sp>
    <dsp:sp modelId="{2B1BF175-91E1-C94E-B7D2-74E881FF1882}">
      <dsp:nvSpPr>
        <dsp:cNvPr id="0" name=""/>
        <dsp:cNvSpPr/>
      </dsp:nvSpPr>
      <dsp:spPr>
        <a:xfrm>
          <a:off x="47" y="1118022"/>
          <a:ext cx="4543895" cy="23401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Timing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Scope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Participants </a:t>
          </a:r>
        </a:p>
      </dsp:txBody>
      <dsp:txXfrm>
        <a:off x="47" y="1118022"/>
        <a:ext cx="4543895" cy="2340112"/>
      </dsp:txXfrm>
    </dsp:sp>
    <dsp:sp modelId="{1A185198-1235-EE4E-BE1A-67E1D3B7A496}">
      <dsp:nvSpPr>
        <dsp:cNvPr id="0" name=""/>
        <dsp:cNvSpPr/>
      </dsp:nvSpPr>
      <dsp:spPr>
        <a:xfrm>
          <a:off x="5180088" y="225222"/>
          <a:ext cx="4543895" cy="892800"/>
        </a:xfrm>
        <a:prstGeom prst="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Means </a:t>
          </a:r>
        </a:p>
      </dsp:txBody>
      <dsp:txXfrm>
        <a:off x="5180088" y="225222"/>
        <a:ext cx="4543895" cy="892800"/>
      </dsp:txXfrm>
    </dsp:sp>
    <dsp:sp modelId="{644ADBEC-5061-6A4D-8B34-2077998815B7}">
      <dsp:nvSpPr>
        <dsp:cNvPr id="0" name=""/>
        <dsp:cNvSpPr/>
      </dsp:nvSpPr>
      <dsp:spPr>
        <a:xfrm>
          <a:off x="5180088" y="1118022"/>
          <a:ext cx="4543895" cy="2340112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Technical assistance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Facilitative assistance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Collaboration mechanisms </a:t>
          </a:r>
        </a:p>
      </dsp:txBody>
      <dsp:txXfrm>
        <a:off x="5180088" y="1118022"/>
        <a:ext cx="4543895" cy="2340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20D45-1932-114C-B038-C9D2A22C2598}">
      <dsp:nvSpPr>
        <dsp:cNvPr id="0" name=""/>
        <dsp:cNvSpPr/>
      </dsp:nvSpPr>
      <dsp:spPr>
        <a:xfrm>
          <a:off x="491187" y="1330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Early concept stage</a:t>
          </a:r>
        </a:p>
      </dsp:txBody>
      <dsp:txXfrm>
        <a:off x="531613" y="41756"/>
        <a:ext cx="2219584" cy="1299409"/>
      </dsp:txXfrm>
    </dsp:sp>
    <dsp:sp modelId="{C637DE35-71DC-F245-ACC2-240570B405BB}">
      <dsp:nvSpPr>
        <dsp:cNvPr id="0" name=""/>
        <dsp:cNvSpPr/>
      </dsp:nvSpPr>
      <dsp:spPr>
        <a:xfrm>
          <a:off x="2994061" y="406206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94061" y="520308"/>
        <a:ext cx="341384" cy="342304"/>
      </dsp:txXfrm>
    </dsp:sp>
    <dsp:sp modelId="{E061C8B0-E18E-E449-B2C3-D44262640978}">
      <dsp:nvSpPr>
        <dsp:cNvPr id="0" name=""/>
        <dsp:cNvSpPr/>
      </dsp:nvSpPr>
      <dsp:spPr>
        <a:xfrm>
          <a:off x="3711797" y="1330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Setting goals and objectives </a:t>
          </a:r>
        </a:p>
      </dsp:txBody>
      <dsp:txXfrm>
        <a:off x="3752223" y="41756"/>
        <a:ext cx="2219584" cy="1299409"/>
      </dsp:txXfrm>
    </dsp:sp>
    <dsp:sp modelId="{D4DF177E-FEAD-3742-84CE-494653569445}">
      <dsp:nvSpPr>
        <dsp:cNvPr id="0" name=""/>
        <dsp:cNvSpPr/>
      </dsp:nvSpPr>
      <dsp:spPr>
        <a:xfrm>
          <a:off x="6214671" y="406206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14671" y="520308"/>
        <a:ext cx="341384" cy="342304"/>
      </dsp:txXfrm>
    </dsp:sp>
    <dsp:sp modelId="{D1B4FDF0-767A-C84E-9ECC-9607332F68E8}">
      <dsp:nvSpPr>
        <dsp:cNvPr id="0" name=""/>
        <dsp:cNvSpPr/>
      </dsp:nvSpPr>
      <dsp:spPr>
        <a:xfrm>
          <a:off x="6932407" y="1330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Evaluating business as usual conditions</a:t>
          </a:r>
        </a:p>
      </dsp:txBody>
      <dsp:txXfrm>
        <a:off x="6972833" y="41756"/>
        <a:ext cx="2219584" cy="1299409"/>
      </dsp:txXfrm>
    </dsp:sp>
    <dsp:sp modelId="{BE887512-A7ED-E549-B6E4-6E0701E1C5B0}">
      <dsp:nvSpPr>
        <dsp:cNvPr id="0" name=""/>
        <dsp:cNvSpPr/>
      </dsp:nvSpPr>
      <dsp:spPr>
        <a:xfrm rot="5400000">
          <a:off x="7838779" y="1542622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7911473" y="1584030"/>
        <a:ext cx="342304" cy="341384"/>
      </dsp:txXfrm>
    </dsp:sp>
    <dsp:sp modelId="{C3BD51C8-4E62-FE4D-9368-202B9E8CE3FD}">
      <dsp:nvSpPr>
        <dsp:cNvPr id="0" name=""/>
        <dsp:cNvSpPr/>
      </dsp:nvSpPr>
      <dsp:spPr>
        <a:xfrm>
          <a:off x="6932407" y="2301766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Identifying options for improvement</a:t>
          </a:r>
        </a:p>
      </dsp:txBody>
      <dsp:txXfrm>
        <a:off x="6972833" y="2342192"/>
        <a:ext cx="2219584" cy="1299409"/>
      </dsp:txXfrm>
    </dsp:sp>
    <dsp:sp modelId="{77212566-096F-144F-A64E-422D6C702164}">
      <dsp:nvSpPr>
        <dsp:cNvPr id="0" name=""/>
        <dsp:cNvSpPr/>
      </dsp:nvSpPr>
      <dsp:spPr>
        <a:xfrm rot="10800000">
          <a:off x="6242277" y="2706642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6388585" y="2820744"/>
        <a:ext cx="341384" cy="342304"/>
      </dsp:txXfrm>
    </dsp:sp>
    <dsp:sp modelId="{948C284E-937A-5E40-B831-256CDAE8915C}">
      <dsp:nvSpPr>
        <dsp:cNvPr id="0" name=""/>
        <dsp:cNvSpPr/>
      </dsp:nvSpPr>
      <dsp:spPr>
        <a:xfrm>
          <a:off x="3711797" y="2301766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Designing, testing, and repeating</a:t>
          </a:r>
        </a:p>
      </dsp:txBody>
      <dsp:txXfrm>
        <a:off x="3752223" y="2342192"/>
        <a:ext cx="2219584" cy="1299409"/>
      </dsp:txXfrm>
    </dsp:sp>
    <dsp:sp modelId="{A478624F-D3F3-D34C-BA4F-DC9F6A71BEAB}">
      <dsp:nvSpPr>
        <dsp:cNvPr id="0" name=""/>
        <dsp:cNvSpPr/>
      </dsp:nvSpPr>
      <dsp:spPr>
        <a:xfrm rot="10800000">
          <a:off x="3021666" y="2706642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167974" y="2820744"/>
        <a:ext cx="341384" cy="342304"/>
      </dsp:txXfrm>
    </dsp:sp>
    <dsp:sp modelId="{58E4B086-36E2-DF4E-8F2B-DED3BAA4279E}">
      <dsp:nvSpPr>
        <dsp:cNvPr id="0" name=""/>
        <dsp:cNvSpPr/>
      </dsp:nvSpPr>
      <dsp:spPr>
        <a:xfrm>
          <a:off x="491187" y="2301766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Creating final implementation agreement </a:t>
          </a:r>
        </a:p>
      </dsp:txBody>
      <dsp:txXfrm>
        <a:off x="531613" y="2342192"/>
        <a:ext cx="2219584" cy="1299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A256F-AB4E-1848-B9F6-80D115B29C03}">
      <dsp:nvSpPr>
        <dsp:cNvPr id="0" name=""/>
        <dsp:cNvSpPr/>
      </dsp:nvSpPr>
      <dsp:spPr>
        <a:xfrm>
          <a:off x="47" y="9728"/>
          <a:ext cx="4543895" cy="86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Development</a:t>
          </a:r>
        </a:p>
      </dsp:txBody>
      <dsp:txXfrm>
        <a:off x="47" y="9728"/>
        <a:ext cx="4543895" cy="864000"/>
      </dsp:txXfrm>
    </dsp:sp>
    <dsp:sp modelId="{663D4D16-F056-6B43-8536-55E3079E3D08}">
      <dsp:nvSpPr>
        <dsp:cNvPr id="0" name=""/>
        <dsp:cNvSpPr/>
      </dsp:nvSpPr>
      <dsp:spPr>
        <a:xfrm>
          <a:off x="47" y="873728"/>
          <a:ext cx="4543895" cy="27999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Policies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Plans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Programs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Projects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Budgets </a:t>
          </a:r>
        </a:p>
      </dsp:txBody>
      <dsp:txXfrm>
        <a:off x="47" y="873728"/>
        <a:ext cx="4543895" cy="2799900"/>
      </dsp:txXfrm>
    </dsp:sp>
    <dsp:sp modelId="{65AC4CD5-CD4A-294C-99C0-6F0C0EF16C1D}">
      <dsp:nvSpPr>
        <dsp:cNvPr id="0" name=""/>
        <dsp:cNvSpPr/>
      </dsp:nvSpPr>
      <dsp:spPr>
        <a:xfrm>
          <a:off x="5180088" y="9728"/>
          <a:ext cx="4543895" cy="864000"/>
        </a:xfrm>
        <a:prstGeom prst="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Implementation</a:t>
          </a:r>
        </a:p>
      </dsp:txBody>
      <dsp:txXfrm>
        <a:off x="5180088" y="9728"/>
        <a:ext cx="4543895" cy="864000"/>
      </dsp:txXfrm>
    </dsp:sp>
    <dsp:sp modelId="{7DDBEA11-0908-C643-852F-9051A0B65461}">
      <dsp:nvSpPr>
        <dsp:cNvPr id="0" name=""/>
        <dsp:cNvSpPr/>
      </dsp:nvSpPr>
      <dsp:spPr>
        <a:xfrm>
          <a:off x="5180088" y="873728"/>
          <a:ext cx="4543895" cy="2799900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Monitoring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Reviews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Updates </a:t>
          </a:r>
        </a:p>
      </dsp:txBody>
      <dsp:txXfrm>
        <a:off x="5180088" y="873728"/>
        <a:ext cx="4543895" cy="2799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A2066-946A-ED47-B59A-0DB5C9CBA21F}">
      <dsp:nvSpPr>
        <dsp:cNvPr id="0" name=""/>
        <dsp:cNvSpPr/>
      </dsp:nvSpPr>
      <dsp:spPr>
        <a:xfrm>
          <a:off x="2848" y="372628"/>
          <a:ext cx="2260077" cy="13560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Citizens</a:t>
          </a:r>
        </a:p>
      </dsp:txBody>
      <dsp:txXfrm>
        <a:off x="2848" y="372628"/>
        <a:ext cx="2260077" cy="1356046"/>
      </dsp:txXfrm>
    </dsp:sp>
    <dsp:sp modelId="{C17EA4CC-D030-E343-BE63-5B55661C10A3}">
      <dsp:nvSpPr>
        <dsp:cNvPr id="0" name=""/>
        <dsp:cNvSpPr/>
      </dsp:nvSpPr>
      <dsp:spPr>
        <a:xfrm>
          <a:off x="2488934" y="372628"/>
          <a:ext cx="2260077" cy="1356046"/>
        </a:xfrm>
        <a:prstGeom prst="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Communities </a:t>
          </a:r>
        </a:p>
      </dsp:txBody>
      <dsp:txXfrm>
        <a:off x="2488934" y="372628"/>
        <a:ext cx="2260077" cy="1356046"/>
      </dsp:txXfrm>
    </dsp:sp>
    <dsp:sp modelId="{C93BD1E1-E235-3149-B4ED-593B16919AC5}">
      <dsp:nvSpPr>
        <dsp:cNvPr id="0" name=""/>
        <dsp:cNvSpPr/>
      </dsp:nvSpPr>
      <dsp:spPr>
        <a:xfrm>
          <a:off x="4975019" y="372628"/>
          <a:ext cx="2260077" cy="1356046"/>
        </a:xfrm>
        <a:prstGeom prst="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Representative stakeholders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Nongovernmental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Governmental </a:t>
          </a:r>
        </a:p>
      </dsp:txBody>
      <dsp:txXfrm>
        <a:off x="4975019" y="372628"/>
        <a:ext cx="2260077" cy="1356046"/>
      </dsp:txXfrm>
    </dsp:sp>
    <dsp:sp modelId="{C10010C1-0D6A-F849-A665-4AA86ECA0C69}">
      <dsp:nvSpPr>
        <dsp:cNvPr id="0" name=""/>
        <dsp:cNvSpPr/>
      </dsp:nvSpPr>
      <dsp:spPr>
        <a:xfrm>
          <a:off x="7461104" y="372628"/>
          <a:ext cx="2260077" cy="1356046"/>
        </a:xfrm>
        <a:prstGeom prst="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Boards, commissions, and committees</a:t>
          </a:r>
        </a:p>
      </dsp:txBody>
      <dsp:txXfrm>
        <a:off x="7461104" y="372628"/>
        <a:ext cx="2260077" cy="1356046"/>
      </dsp:txXfrm>
    </dsp:sp>
    <dsp:sp modelId="{F81C4B38-DCC3-0E4F-BBA4-3B5DA621A34E}">
      <dsp:nvSpPr>
        <dsp:cNvPr id="0" name=""/>
        <dsp:cNvSpPr/>
      </dsp:nvSpPr>
      <dsp:spPr>
        <a:xfrm>
          <a:off x="2848" y="1954682"/>
          <a:ext cx="2260077" cy="1356046"/>
        </a:xfrm>
        <a:prstGeom prst="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Appointed officials </a:t>
          </a:r>
        </a:p>
      </dsp:txBody>
      <dsp:txXfrm>
        <a:off x="2848" y="1954682"/>
        <a:ext cx="2260077" cy="1356046"/>
      </dsp:txXfrm>
    </dsp:sp>
    <dsp:sp modelId="{850BE79D-C24F-5D47-8447-675325AA5CF4}">
      <dsp:nvSpPr>
        <dsp:cNvPr id="0" name=""/>
        <dsp:cNvSpPr/>
      </dsp:nvSpPr>
      <dsp:spPr>
        <a:xfrm>
          <a:off x="2488934" y="1954682"/>
          <a:ext cx="2260077" cy="1356046"/>
        </a:xfrm>
        <a:prstGeom prst="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Elected officials </a:t>
          </a:r>
        </a:p>
      </dsp:txBody>
      <dsp:txXfrm>
        <a:off x="2488934" y="1954682"/>
        <a:ext cx="2260077" cy="1356046"/>
      </dsp:txXfrm>
    </dsp:sp>
    <dsp:sp modelId="{475A8D29-3D18-F449-93AF-76948A3337BF}">
      <dsp:nvSpPr>
        <dsp:cNvPr id="0" name=""/>
        <dsp:cNvSpPr/>
      </dsp:nvSpPr>
      <dsp:spPr>
        <a:xfrm>
          <a:off x="4975019" y="1954682"/>
          <a:ext cx="2260077" cy="1356046"/>
        </a:xfrm>
        <a:prstGeom prst="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Experts </a:t>
          </a:r>
        </a:p>
      </dsp:txBody>
      <dsp:txXfrm>
        <a:off x="4975019" y="1954682"/>
        <a:ext cx="2260077" cy="1356046"/>
      </dsp:txXfrm>
    </dsp:sp>
    <dsp:sp modelId="{4E4D6F83-7C39-AD4D-A3DA-1395C6724AF3}">
      <dsp:nvSpPr>
        <dsp:cNvPr id="0" name=""/>
        <dsp:cNvSpPr/>
      </dsp:nvSpPr>
      <dsp:spPr>
        <a:xfrm>
          <a:off x="7461104" y="1954682"/>
          <a:ext cx="2260077" cy="135604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Assistance providers </a:t>
          </a:r>
        </a:p>
      </dsp:txBody>
      <dsp:txXfrm>
        <a:off x="7461104" y="1954682"/>
        <a:ext cx="2260077" cy="1356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8B4E7-A947-024A-A16C-FAF7747BE1EE}">
      <dsp:nvSpPr>
        <dsp:cNvPr id="0" name=""/>
        <dsp:cNvSpPr/>
      </dsp:nvSpPr>
      <dsp:spPr>
        <a:xfrm>
          <a:off x="0" y="930051"/>
          <a:ext cx="3038759" cy="18232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Technical assistance </a:t>
          </a:r>
        </a:p>
      </dsp:txBody>
      <dsp:txXfrm>
        <a:off x="0" y="930051"/>
        <a:ext cx="3038759" cy="1823255"/>
      </dsp:txXfrm>
    </dsp:sp>
    <dsp:sp modelId="{0997F789-AA04-594F-82C7-7F0D0278837F}">
      <dsp:nvSpPr>
        <dsp:cNvPr id="0" name=""/>
        <dsp:cNvSpPr/>
      </dsp:nvSpPr>
      <dsp:spPr>
        <a:xfrm>
          <a:off x="3342635" y="930051"/>
          <a:ext cx="3038759" cy="1823255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Facilitative assistance</a:t>
          </a:r>
        </a:p>
      </dsp:txBody>
      <dsp:txXfrm>
        <a:off x="3342635" y="930051"/>
        <a:ext cx="3038759" cy="1823255"/>
      </dsp:txXfrm>
    </dsp:sp>
    <dsp:sp modelId="{E44A9276-B1E7-734D-A255-71B6CEA22790}">
      <dsp:nvSpPr>
        <dsp:cNvPr id="0" name=""/>
        <dsp:cNvSpPr/>
      </dsp:nvSpPr>
      <dsp:spPr>
        <a:xfrm>
          <a:off x="6685271" y="930051"/>
          <a:ext cx="3038759" cy="182325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Collaboration mechanisms </a:t>
          </a:r>
        </a:p>
      </dsp:txBody>
      <dsp:txXfrm>
        <a:off x="6685271" y="930051"/>
        <a:ext cx="3038759" cy="18232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2A562-C6DE-9443-8882-16A1C4FB6BDE}">
      <dsp:nvSpPr>
        <dsp:cNvPr id="0" name=""/>
        <dsp:cNvSpPr/>
      </dsp:nvSpPr>
      <dsp:spPr>
        <a:xfrm>
          <a:off x="334263" y="2279"/>
          <a:ext cx="2829844" cy="16979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Information</a:t>
          </a:r>
        </a:p>
      </dsp:txBody>
      <dsp:txXfrm>
        <a:off x="334263" y="2279"/>
        <a:ext cx="2829844" cy="1697906"/>
      </dsp:txXfrm>
    </dsp:sp>
    <dsp:sp modelId="{DD7AAB51-7374-EC44-AC67-08D7C12E36DA}">
      <dsp:nvSpPr>
        <dsp:cNvPr id="0" name=""/>
        <dsp:cNvSpPr/>
      </dsp:nvSpPr>
      <dsp:spPr>
        <a:xfrm>
          <a:off x="3447093" y="2279"/>
          <a:ext cx="2829844" cy="1697906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Education </a:t>
          </a:r>
        </a:p>
      </dsp:txBody>
      <dsp:txXfrm>
        <a:off x="3447093" y="2279"/>
        <a:ext cx="2829844" cy="1697906"/>
      </dsp:txXfrm>
    </dsp:sp>
    <dsp:sp modelId="{30343DFF-765A-6E4F-B2FE-668A0F926838}">
      <dsp:nvSpPr>
        <dsp:cNvPr id="0" name=""/>
        <dsp:cNvSpPr/>
      </dsp:nvSpPr>
      <dsp:spPr>
        <a:xfrm>
          <a:off x="6559922" y="2279"/>
          <a:ext cx="2829844" cy="1697906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Tools </a:t>
          </a:r>
        </a:p>
      </dsp:txBody>
      <dsp:txXfrm>
        <a:off x="6559922" y="2279"/>
        <a:ext cx="2829844" cy="1697906"/>
      </dsp:txXfrm>
    </dsp:sp>
    <dsp:sp modelId="{95EB38EE-A083-4249-A50E-3D6A2D1719DE}">
      <dsp:nvSpPr>
        <dsp:cNvPr id="0" name=""/>
        <dsp:cNvSpPr/>
      </dsp:nvSpPr>
      <dsp:spPr>
        <a:xfrm>
          <a:off x="1890678" y="1983171"/>
          <a:ext cx="2829844" cy="1697906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Training</a:t>
          </a:r>
        </a:p>
      </dsp:txBody>
      <dsp:txXfrm>
        <a:off x="1890678" y="1983171"/>
        <a:ext cx="2829844" cy="1697906"/>
      </dsp:txXfrm>
    </dsp:sp>
    <dsp:sp modelId="{9CCE8FB6-7713-7A49-A44F-E3455282D548}">
      <dsp:nvSpPr>
        <dsp:cNvPr id="0" name=""/>
        <dsp:cNvSpPr/>
      </dsp:nvSpPr>
      <dsp:spPr>
        <a:xfrm>
          <a:off x="5003507" y="1983171"/>
          <a:ext cx="2829844" cy="169790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Capacity building </a:t>
          </a:r>
        </a:p>
      </dsp:txBody>
      <dsp:txXfrm>
        <a:off x="5003507" y="1983171"/>
        <a:ext cx="2829844" cy="16979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FCFCF-9619-0943-8850-756E4EE35FE8}">
      <dsp:nvSpPr>
        <dsp:cNvPr id="0" name=""/>
        <dsp:cNvSpPr/>
      </dsp:nvSpPr>
      <dsp:spPr>
        <a:xfrm>
          <a:off x="491187" y="1330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Convening </a:t>
          </a:r>
        </a:p>
      </dsp:txBody>
      <dsp:txXfrm>
        <a:off x="531613" y="41756"/>
        <a:ext cx="2219584" cy="1299409"/>
      </dsp:txXfrm>
    </dsp:sp>
    <dsp:sp modelId="{105B9EB4-05C2-984C-8473-F02B117CC9FB}">
      <dsp:nvSpPr>
        <dsp:cNvPr id="0" name=""/>
        <dsp:cNvSpPr/>
      </dsp:nvSpPr>
      <dsp:spPr>
        <a:xfrm>
          <a:off x="2994061" y="406206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994061" y="520308"/>
        <a:ext cx="341384" cy="342304"/>
      </dsp:txXfrm>
    </dsp:sp>
    <dsp:sp modelId="{99765CC3-21EA-1D4D-996D-4013C8463785}">
      <dsp:nvSpPr>
        <dsp:cNvPr id="0" name=""/>
        <dsp:cNvSpPr/>
      </dsp:nvSpPr>
      <dsp:spPr>
        <a:xfrm>
          <a:off x="3711797" y="1330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Evaluative facilitation</a:t>
          </a:r>
        </a:p>
      </dsp:txBody>
      <dsp:txXfrm>
        <a:off x="3752223" y="41756"/>
        <a:ext cx="2219584" cy="1299409"/>
      </dsp:txXfrm>
    </dsp:sp>
    <dsp:sp modelId="{2E2A8D3E-B1EB-D946-9E2F-F76CEEA9CDE2}">
      <dsp:nvSpPr>
        <dsp:cNvPr id="0" name=""/>
        <dsp:cNvSpPr/>
      </dsp:nvSpPr>
      <dsp:spPr>
        <a:xfrm>
          <a:off x="6214671" y="406206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214671" y="520308"/>
        <a:ext cx="341384" cy="342304"/>
      </dsp:txXfrm>
    </dsp:sp>
    <dsp:sp modelId="{C22335A4-CCF7-3945-8618-E2B363E7CD9B}">
      <dsp:nvSpPr>
        <dsp:cNvPr id="0" name=""/>
        <dsp:cNvSpPr/>
      </dsp:nvSpPr>
      <dsp:spPr>
        <a:xfrm>
          <a:off x="6932407" y="1330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Collaborative procedures</a:t>
          </a:r>
        </a:p>
      </dsp:txBody>
      <dsp:txXfrm>
        <a:off x="6972833" y="41756"/>
        <a:ext cx="2219584" cy="1299409"/>
      </dsp:txXfrm>
    </dsp:sp>
    <dsp:sp modelId="{7CA7F36B-8396-2848-8738-3A4AC3ABBA22}">
      <dsp:nvSpPr>
        <dsp:cNvPr id="0" name=""/>
        <dsp:cNvSpPr/>
      </dsp:nvSpPr>
      <dsp:spPr>
        <a:xfrm rot="5400000">
          <a:off x="7838779" y="1542622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7911473" y="1584030"/>
        <a:ext cx="342304" cy="341384"/>
      </dsp:txXfrm>
    </dsp:sp>
    <dsp:sp modelId="{CD5A3351-5E85-B948-933D-7A64BF311FE3}">
      <dsp:nvSpPr>
        <dsp:cNvPr id="0" name=""/>
        <dsp:cNvSpPr/>
      </dsp:nvSpPr>
      <dsp:spPr>
        <a:xfrm>
          <a:off x="6932407" y="2301766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Group decision support</a:t>
          </a:r>
        </a:p>
      </dsp:txBody>
      <dsp:txXfrm>
        <a:off x="6972833" y="2342192"/>
        <a:ext cx="2219584" cy="1299409"/>
      </dsp:txXfrm>
    </dsp:sp>
    <dsp:sp modelId="{AF938369-3E08-F443-998E-B76860F95F37}">
      <dsp:nvSpPr>
        <dsp:cNvPr id="0" name=""/>
        <dsp:cNvSpPr/>
      </dsp:nvSpPr>
      <dsp:spPr>
        <a:xfrm rot="10800000">
          <a:off x="6242277" y="2706642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6388585" y="2820744"/>
        <a:ext cx="341384" cy="342304"/>
      </dsp:txXfrm>
    </dsp:sp>
    <dsp:sp modelId="{168AC5B4-2581-204C-B90A-04BBE945311F}">
      <dsp:nvSpPr>
        <dsp:cNvPr id="0" name=""/>
        <dsp:cNvSpPr/>
      </dsp:nvSpPr>
      <dsp:spPr>
        <a:xfrm>
          <a:off x="3711797" y="2301766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Group decision making </a:t>
          </a:r>
        </a:p>
      </dsp:txBody>
      <dsp:txXfrm>
        <a:off x="3752223" y="2342192"/>
        <a:ext cx="2219584" cy="1299409"/>
      </dsp:txXfrm>
    </dsp:sp>
    <dsp:sp modelId="{2321B0B2-A3BA-EF43-B63B-325CDF98C7B0}">
      <dsp:nvSpPr>
        <dsp:cNvPr id="0" name=""/>
        <dsp:cNvSpPr/>
      </dsp:nvSpPr>
      <dsp:spPr>
        <a:xfrm rot="10800000">
          <a:off x="3021666" y="2706642"/>
          <a:ext cx="487692" cy="570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167974" y="2820744"/>
        <a:ext cx="341384" cy="342304"/>
      </dsp:txXfrm>
    </dsp:sp>
    <dsp:sp modelId="{43F9E3F3-23A3-0149-AC07-85C747FB855C}">
      <dsp:nvSpPr>
        <dsp:cNvPr id="0" name=""/>
        <dsp:cNvSpPr/>
      </dsp:nvSpPr>
      <dsp:spPr>
        <a:xfrm>
          <a:off x="491187" y="2301766"/>
          <a:ext cx="2300436" cy="1380261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Conflict resolution</a:t>
          </a:r>
        </a:p>
      </dsp:txBody>
      <dsp:txXfrm>
        <a:off x="531613" y="2342192"/>
        <a:ext cx="2219584" cy="12994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8C19-3495-524C-BD66-D9448DEC3A8E}">
      <dsp:nvSpPr>
        <dsp:cNvPr id="0" name=""/>
        <dsp:cNvSpPr/>
      </dsp:nvSpPr>
      <dsp:spPr>
        <a:xfrm>
          <a:off x="3889612" y="1191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Co-development and Joint Decisions?   </a:t>
          </a:r>
        </a:p>
      </dsp:txBody>
      <dsp:txXfrm>
        <a:off x="3889612" y="54079"/>
        <a:ext cx="5675756" cy="317325"/>
      </dsp:txXfrm>
    </dsp:sp>
    <dsp:sp modelId="{8298D8E3-7348-F242-AE00-8FD6977B3347}">
      <dsp:nvSpPr>
        <dsp:cNvPr id="0" name=""/>
        <dsp:cNvSpPr/>
      </dsp:nvSpPr>
      <dsp:spPr>
        <a:xfrm>
          <a:off x="0" y="1191"/>
          <a:ext cx="3889612" cy="423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Method</a:t>
          </a:r>
        </a:p>
      </dsp:txBody>
      <dsp:txXfrm>
        <a:off x="20654" y="21845"/>
        <a:ext cx="3848304" cy="381792"/>
      </dsp:txXfrm>
    </dsp:sp>
    <dsp:sp modelId="{0F06B542-0C2E-894C-9E12-50E4D2F508C6}">
      <dsp:nvSpPr>
        <dsp:cNvPr id="0" name=""/>
        <dsp:cNvSpPr/>
      </dsp:nvSpPr>
      <dsp:spPr>
        <a:xfrm>
          <a:off x="3889612" y="466602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706381"/>
            <a:satOff val="381"/>
            <a:lumOff val="5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706381"/>
              <a:satOff val="381"/>
              <a:lumOff val="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Led by Government or by Third Party?</a:t>
          </a:r>
        </a:p>
      </dsp:txBody>
      <dsp:txXfrm>
        <a:off x="3889612" y="519490"/>
        <a:ext cx="5675756" cy="317325"/>
      </dsp:txXfrm>
    </dsp:sp>
    <dsp:sp modelId="{1BA5D9DF-7532-FE48-912A-8684D14D351E}">
      <dsp:nvSpPr>
        <dsp:cNvPr id="0" name=""/>
        <dsp:cNvSpPr/>
      </dsp:nvSpPr>
      <dsp:spPr>
        <a:xfrm>
          <a:off x="0" y="466602"/>
          <a:ext cx="3889612" cy="423100"/>
        </a:xfrm>
        <a:prstGeom prst="round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Leadership</a:t>
          </a:r>
        </a:p>
      </dsp:txBody>
      <dsp:txXfrm>
        <a:off x="20654" y="487256"/>
        <a:ext cx="3848304" cy="381792"/>
      </dsp:txXfrm>
    </dsp:sp>
    <dsp:sp modelId="{84627518-7032-ED4C-96BD-4DEF93FFC25E}">
      <dsp:nvSpPr>
        <dsp:cNvPr id="0" name=""/>
        <dsp:cNvSpPr/>
      </dsp:nvSpPr>
      <dsp:spPr>
        <a:xfrm>
          <a:off x="3889612" y="932012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412762"/>
            <a:satOff val="762"/>
            <a:lumOff val="11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412762"/>
              <a:satOff val="762"/>
              <a:lumOff val="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Formal or Informal; Binding or Nonbinding? </a:t>
          </a:r>
        </a:p>
      </dsp:txBody>
      <dsp:txXfrm>
        <a:off x="3889612" y="984900"/>
        <a:ext cx="5675756" cy="317325"/>
      </dsp:txXfrm>
    </dsp:sp>
    <dsp:sp modelId="{4AB3CD31-C72F-F247-829E-B6D9498FC80E}">
      <dsp:nvSpPr>
        <dsp:cNvPr id="0" name=""/>
        <dsp:cNvSpPr/>
      </dsp:nvSpPr>
      <dsp:spPr>
        <a:xfrm>
          <a:off x="0" y="932012"/>
          <a:ext cx="3889612" cy="423100"/>
        </a:xfrm>
        <a:prstGeom prst="round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Stature</a:t>
          </a:r>
        </a:p>
      </dsp:txBody>
      <dsp:txXfrm>
        <a:off x="20654" y="952666"/>
        <a:ext cx="3848304" cy="381792"/>
      </dsp:txXfrm>
    </dsp:sp>
    <dsp:sp modelId="{54FDF9ED-CDA5-4544-8C74-B393C72166CD}">
      <dsp:nvSpPr>
        <dsp:cNvPr id="0" name=""/>
        <dsp:cNvSpPr/>
      </dsp:nvSpPr>
      <dsp:spPr>
        <a:xfrm>
          <a:off x="3889612" y="1397423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119142"/>
            <a:satOff val="1143"/>
            <a:lumOff val="17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119142"/>
              <a:satOff val="1143"/>
              <a:lumOff val="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Timing, Scope, and Participants?</a:t>
          </a:r>
        </a:p>
      </dsp:txBody>
      <dsp:txXfrm>
        <a:off x="3889612" y="1450311"/>
        <a:ext cx="5675756" cy="317325"/>
      </dsp:txXfrm>
    </dsp:sp>
    <dsp:sp modelId="{95AF5205-BF17-7B4D-9DBB-5F5CC0681821}">
      <dsp:nvSpPr>
        <dsp:cNvPr id="0" name=""/>
        <dsp:cNvSpPr/>
      </dsp:nvSpPr>
      <dsp:spPr>
        <a:xfrm>
          <a:off x="0" y="1397423"/>
          <a:ext cx="3889612" cy="423100"/>
        </a:xfrm>
        <a:prstGeom prst="round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Opportunity</a:t>
          </a:r>
        </a:p>
      </dsp:txBody>
      <dsp:txXfrm>
        <a:off x="20654" y="1418077"/>
        <a:ext cx="3848304" cy="381792"/>
      </dsp:txXfrm>
    </dsp:sp>
    <dsp:sp modelId="{A545D49A-0396-6C45-8055-CA3815F7512C}">
      <dsp:nvSpPr>
        <dsp:cNvPr id="0" name=""/>
        <dsp:cNvSpPr/>
      </dsp:nvSpPr>
      <dsp:spPr>
        <a:xfrm>
          <a:off x="3889612" y="1862834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825524"/>
            <a:satOff val="1524"/>
            <a:lumOff val="22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6825524"/>
              <a:satOff val="1524"/>
              <a:lumOff val="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Technical and Facilitative Assistance?</a:t>
          </a:r>
        </a:p>
      </dsp:txBody>
      <dsp:txXfrm>
        <a:off x="3889612" y="1915722"/>
        <a:ext cx="5675756" cy="317325"/>
      </dsp:txXfrm>
    </dsp:sp>
    <dsp:sp modelId="{8CE7EF33-C277-5247-A3B2-02589AC818DD}">
      <dsp:nvSpPr>
        <dsp:cNvPr id="0" name=""/>
        <dsp:cNvSpPr/>
      </dsp:nvSpPr>
      <dsp:spPr>
        <a:xfrm>
          <a:off x="0" y="1862834"/>
          <a:ext cx="3889612" cy="423100"/>
        </a:xfrm>
        <a:prstGeom prst="round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Means</a:t>
          </a:r>
        </a:p>
      </dsp:txBody>
      <dsp:txXfrm>
        <a:off x="20654" y="1883488"/>
        <a:ext cx="3848304" cy="381792"/>
      </dsp:txXfrm>
    </dsp:sp>
    <dsp:sp modelId="{786D1055-4260-F542-8EDB-54DFAF04732F}">
      <dsp:nvSpPr>
        <dsp:cNvPr id="0" name=""/>
        <dsp:cNvSpPr/>
      </dsp:nvSpPr>
      <dsp:spPr>
        <a:xfrm>
          <a:off x="3889612" y="2328244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31905"/>
            <a:satOff val="1905"/>
            <a:lumOff val="28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531905"/>
              <a:satOff val="1905"/>
              <a:lumOff val="2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Virtual or In person?</a:t>
          </a:r>
        </a:p>
      </dsp:txBody>
      <dsp:txXfrm>
        <a:off x="3889612" y="2381132"/>
        <a:ext cx="5675756" cy="317325"/>
      </dsp:txXfrm>
    </dsp:sp>
    <dsp:sp modelId="{D74BA78D-61E5-D340-ADEE-741CAACAC42A}">
      <dsp:nvSpPr>
        <dsp:cNvPr id="0" name=""/>
        <dsp:cNvSpPr/>
      </dsp:nvSpPr>
      <dsp:spPr>
        <a:xfrm>
          <a:off x="0" y="2328244"/>
          <a:ext cx="3889612" cy="423100"/>
        </a:xfrm>
        <a:prstGeom prst="round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Format</a:t>
          </a:r>
        </a:p>
      </dsp:txBody>
      <dsp:txXfrm>
        <a:off x="20654" y="2348898"/>
        <a:ext cx="3848304" cy="381792"/>
      </dsp:txXfrm>
    </dsp:sp>
    <dsp:sp modelId="{8BFDE541-DDBE-B343-A81E-5FD693277E60}">
      <dsp:nvSpPr>
        <dsp:cNvPr id="0" name=""/>
        <dsp:cNvSpPr/>
      </dsp:nvSpPr>
      <dsp:spPr>
        <a:xfrm>
          <a:off x="3889612" y="2793655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238285"/>
            <a:satOff val="2286"/>
            <a:lumOff val="34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238285"/>
              <a:satOff val="2286"/>
              <a:lumOff val="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Quantitative or Qualitative? Reduced form or Full form? </a:t>
          </a:r>
        </a:p>
      </dsp:txBody>
      <dsp:txXfrm>
        <a:off x="3889612" y="2846543"/>
        <a:ext cx="5675756" cy="317325"/>
      </dsp:txXfrm>
    </dsp:sp>
    <dsp:sp modelId="{F0F03147-8383-0946-8A28-105038AC9001}">
      <dsp:nvSpPr>
        <dsp:cNvPr id="0" name=""/>
        <dsp:cNvSpPr/>
      </dsp:nvSpPr>
      <dsp:spPr>
        <a:xfrm>
          <a:off x="0" y="2793655"/>
          <a:ext cx="3889612" cy="423100"/>
        </a:xfrm>
        <a:prstGeom prst="round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Tools</a:t>
          </a:r>
        </a:p>
      </dsp:txBody>
      <dsp:txXfrm>
        <a:off x="20654" y="2814309"/>
        <a:ext cx="3848304" cy="381792"/>
      </dsp:txXfrm>
    </dsp:sp>
    <dsp:sp modelId="{A6C13440-A230-2E45-9D82-7B918CCF141E}">
      <dsp:nvSpPr>
        <dsp:cNvPr id="0" name=""/>
        <dsp:cNvSpPr/>
      </dsp:nvSpPr>
      <dsp:spPr>
        <a:xfrm>
          <a:off x="3889612" y="3259065"/>
          <a:ext cx="5834418" cy="423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Single method or Hybrid?</a:t>
          </a:r>
        </a:p>
      </dsp:txBody>
      <dsp:txXfrm>
        <a:off x="3889612" y="3311953"/>
        <a:ext cx="5675756" cy="317325"/>
      </dsp:txXfrm>
    </dsp:sp>
    <dsp:sp modelId="{90E05109-16A0-B547-92C1-BA5642D4E02B}">
      <dsp:nvSpPr>
        <dsp:cNvPr id="0" name=""/>
        <dsp:cNvSpPr/>
      </dsp:nvSpPr>
      <dsp:spPr>
        <a:xfrm>
          <a:off x="0" y="3259065"/>
          <a:ext cx="3889612" cy="4231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Overall Approach</a:t>
          </a:r>
        </a:p>
      </dsp:txBody>
      <dsp:txXfrm>
        <a:off x="20654" y="3279719"/>
        <a:ext cx="3848304" cy="3817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9CB22-BCB6-1841-A4FB-985C1F709812}">
      <dsp:nvSpPr>
        <dsp:cNvPr id="0" name=""/>
        <dsp:cNvSpPr/>
      </dsp:nvSpPr>
      <dsp:spPr>
        <a:xfrm>
          <a:off x="2848" y="372628"/>
          <a:ext cx="2260077" cy="13560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Urban Forestry</a:t>
          </a:r>
          <a:endParaRPr lang="en-US" sz="1800" b="1" kern="1200" dirty="0"/>
        </a:p>
      </dsp:txBody>
      <dsp:txXfrm>
        <a:off x="2848" y="372628"/>
        <a:ext cx="2260077" cy="1356046"/>
      </dsp:txXfrm>
    </dsp:sp>
    <dsp:sp modelId="{18DA6E9D-CFF8-D64A-B72D-FA18135FCB2C}">
      <dsp:nvSpPr>
        <dsp:cNvPr id="0" name=""/>
        <dsp:cNvSpPr/>
      </dsp:nvSpPr>
      <dsp:spPr>
        <a:xfrm>
          <a:off x="2488934" y="372628"/>
          <a:ext cx="2260077" cy="1356046"/>
        </a:xfrm>
        <a:prstGeom prst="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Sustainable Development</a:t>
          </a:r>
        </a:p>
      </dsp:txBody>
      <dsp:txXfrm>
        <a:off x="2488934" y="372628"/>
        <a:ext cx="2260077" cy="1356046"/>
      </dsp:txXfrm>
    </dsp:sp>
    <dsp:sp modelId="{8FB5891C-ED07-804D-8490-C6B96644C7B7}">
      <dsp:nvSpPr>
        <dsp:cNvPr id="0" name=""/>
        <dsp:cNvSpPr/>
      </dsp:nvSpPr>
      <dsp:spPr>
        <a:xfrm>
          <a:off x="4975019" y="372628"/>
          <a:ext cx="2260077" cy="1356046"/>
        </a:xfrm>
        <a:prstGeom prst="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Sustainable Transportation</a:t>
          </a:r>
        </a:p>
      </dsp:txBody>
      <dsp:txXfrm>
        <a:off x="4975019" y="372628"/>
        <a:ext cx="2260077" cy="1356046"/>
      </dsp:txXfrm>
    </dsp:sp>
    <dsp:sp modelId="{C24A5042-DC61-2E4B-BFA4-3A5B0A042C10}">
      <dsp:nvSpPr>
        <dsp:cNvPr id="0" name=""/>
        <dsp:cNvSpPr/>
      </dsp:nvSpPr>
      <dsp:spPr>
        <a:xfrm>
          <a:off x="7461104" y="372628"/>
          <a:ext cx="2260077" cy="1356046"/>
        </a:xfrm>
        <a:prstGeom prst="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Climate Change</a:t>
          </a:r>
        </a:p>
      </dsp:txBody>
      <dsp:txXfrm>
        <a:off x="7461104" y="372628"/>
        <a:ext cx="2260077" cy="1356046"/>
      </dsp:txXfrm>
    </dsp:sp>
    <dsp:sp modelId="{53404143-DC36-8C45-B505-088B1CE577EB}">
      <dsp:nvSpPr>
        <dsp:cNvPr id="0" name=""/>
        <dsp:cNvSpPr/>
      </dsp:nvSpPr>
      <dsp:spPr>
        <a:xfrm>
          <a:off x="2848" y="1954682"/>
          <a:ext cx="2260077" cy="1356046"/>
        </a:xfrm>
        <a:prstGeom prst="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Energy Conservation &amp; Efficiency</a:t>
          </a:r>
        </a:p>
      </dsp:txBody>
      <dsp:txXfrm>
        <a:off x="2848" y="1954682"/>
        <a:ext cx="2260077" cy="1356046"/>
      </dsp:txXfrm>
    </dsp:sp>
    <dsp:sp modelId="{B55384E4-CA72-EC40-A2C5-FF3D963A36CF}">
      <dsp:nvSpPr>
        <dsp:cNvPr id="0" name=""/>
        <dsp:cNvSpPr/>
      </dsp:nvSpPr>
      <dsp:spPr>
        <a:xfrm>
          <a:off x="2488934" y="1954682"/>
          <a:ext cx="2260077" cy="1356046"/>
        </a:xfrm>
        <a:prstGeom prst="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Stormwater Management</a:t>
          </a:r>
        </a:p>
      </dsp:txBody>
      <dsp:txXfrm>
        <a:off x="2488934" y="1954682"/>
        <a:ext cx="2260077" cy="1356046"/>
      </dsp:txXfrm>
    </dsp:sp>
    <dsp:sp modelId="{D6524214-74FF-4340-B941-5CC434455AE1}">
      <dsp:nvSpPr>
        <dsp:cNvPr id="0" name=""/>
        <dsp:cNvSpPr/>
      </dsp:nvSpPr>
      <dsp:spPr>
        <a:xfrm>
          <a:off x="4975019" y="1954682"/>
          <a:ext cx="2260077" cy="1356046"/>
        </a:xfrm>
        <a:prstGeom prst="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Food Security</a:t>
          </a:r>
        </a:p>
      </dsp:txBody>
      <dsp:txXfrm>
        <a:off x="4975019" y="1954682"/>
        <a:ext cx="2260077" cy="1356046"/>
      </dsp:txXfrm>
    </dsp:sp>
    <dsp:sp modelId="{1879B540-ED9B-DA4E-926C-505BE60CC463}">
      <dsp:nvSpPr>
        <dsp:cNvPr id="0" name=""/>
        <dsp:cNvSpPr/>
      </dsp:nvSpPr>
      <dsp:spPr>
        <a:xfrm>
          <a:off x="7461104" y="1954682"/>
          <a:ext cx="2260077" cy="135604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/>
            <a:t>Waste Management</a:t>
          </a:r>
        </a:p>
      </dsp:txBody>
      <dsp:txXfrm>
        <a:off x="7461104" y="1954682"/>
        <a:ext cx="2260077" cy="135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1262E-1529-C14B-A3FE-28D7A7AFE25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243F-78EE-434E-830C-95335D32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7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6CF8-2889-44B3-E23F-4C38BA71B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D0276-EFFD-7C26-BF91-0F6F1CDA7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0A76C-0D90-C372-3B06-B95302B9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D34A-E244-46BB-B29B-594EF421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0BE72-AC70-61C9-B102-EBF1B837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4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865F-8E64-84A2-E0C7-1828E70D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188CA-BA73-7BF7-9065-5D354FA70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E897B-8BD7-097E-A168-C4833B68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17BD-5662-A0FE-E41F-8513EB96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21499-3B1E-FD47-1487-DDC76061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9F0BD-683A-AEBF-18F1-275F5DD8A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6DAAE-D05A-E372-85AA-3D245FB35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0F8E-9B83-B746-D700-4BBEC260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F2AC-A6BC-3C28-D44A-30B24EE1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EA3E-054A-BFC6-74BF-AF7E5861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4979-0CDF-4903-C2DD-3B399AA3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9FBE-A313-FB76-5B35-E4749501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1DB36-5860-9AD3-1DE0-398DAD27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6652-28DE-11E3-1FD9-AEAD441B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DB79-3F56-35D7-31A1-3BF1ECDE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5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60E0-E726-5EA4-D74E-E38425E7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F088C-9ED7-7683-ECCF-29179FBCE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FEDBA-C70E-A29F-FBF2-34BC967C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99E9A-762D-23B8-14E4-34A1FFF6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64ED-2128-E6A6-F2E5-7BCA4733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0D26-59D8-E558-B919-CA3DAC46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1CE83-75AA-533F-A4FF-DCB100A2F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31504-F70D-3D65-018B-55744E821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70275-DF32-EDCC-69C2-0F26DEC2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45757-B5FD-9B7E-60F5-7E7D612B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623FB-A825-06EF-6AC9-E3EFE340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24EA-9B17-0CA2-B5E2-8AA3DBFF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A8E0B-3FC3-78B9-759E-4AC57DD12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7BBA8-6387-7FE7-7D30-5CC547C2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A4057-5997-4E6C-299D-C93D4D7C7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120C0-B0D1-3368-103F-27B3971D4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8087D-950B-C412-D15E-45322741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A71A8-D2E1-46F5-764D-DA401D7F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3B2DC-0A2D-A960-E116-3F717205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7F85-0767-D56B-5CD7-632EDA9E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E4D29-D65E-CA0E-1C1B-135339F4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7EB0C-5CB2-B1EE-6015-CC7E4F6B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D6D8A-B1DB-34D4-E545-A3C0EAFA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B5B6D-6C5A-C048-5939-30ADF12D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0B79F-24EB-1F2B-3D33-7EBAFDD0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EE093-2D9B-85D4-9D0A-9B9A49E7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7644-4277-F085-1BA9-72D0F7BD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96BB-AFA7-D8DC-5D02-360FB661C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7BAB3-CDB0-74A5-236D-6B7193B07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A8AC8-F9A9-FA01-0A14-ABD76DD4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40CB8-55BC-E002-446A-58900EE5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D99E8-1B20-62A0-F7A0-1914E18F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3808-EBD3-31B8-94C1-74C50D54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61FC5-52C8-686C-2A05-BF5FC10CF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EF58A-D0CE-7120-7DC5-051FCDD7A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B242F-EE5B-4B9C-0531-18C56E90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7B220-E117-79B8-901C-05524399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78D0E-5E5B-BFC5-0D4F-0FA834ED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11431-D92D-6888-0023-017737C9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00A9C-D856-486B-A9A7-5C81198E8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8E6E-C2D5-9FA5-5685-F20183FF8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9/18/24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131D3-8E4A-23C6-F31D-EDFA63329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Collaboration Options, Tom Peterson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2E118-E72A-FBC5-F6B9-B6B4EBDC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82C4D-AAB2-9D46-A1B3-BCDE9D02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dp1@mac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66DC7-DB81-058B-1C54-3E8AD0620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ESC Discussion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Options for Collaboration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Design Elements and Approaches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3F518-4AFA-7EC2-7243-C0CAAE659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Tom Peterson</a:t>
            </a:r>
          </a:p>
          <a:p>
            <a:pPr algn="l"/>
            <a:r>
              <a:rPr lang="en-US" dirty="0"/>
              <a:t>Chair, ESC</a:t>
            </a:r>
          </a:p>
          <a:p>
            <a:pPr algn="l"/>
            <a:r>
              <a:rPr lang="en-US" dirty="0"/>
              <a:t>September 17, 2024</a:t>
            </a:r>
          </a:p>
        </p:txBody>
      </p:sp>
    </p:spTree>
    <p:extLst>
      <p:ext uri="{BB962C8B-B14F-4D97-AF65-F5344CB8AC3E}">
        <p14:creationId xmlns:p14="http://schemas.microsoft.com/office/powerpoint/2010/main" val="72678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747A-13D6-CC98-B5AB-DEF933AC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Technical Assistance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5FB0F6-9C23-CC08-8F48-F60B57BEB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366123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1C668-A109-248A-DAE9-4A7F25E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6C75-5BF6-0F20-634D-3DB3F89A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BE369-CAFB-098B-9EB9-4FB7B2D8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747A-13D6-CC98-B5AB-DEF933AC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Facilitative Assistance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846779-51E1-CAA3-9855-CCF22FE00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922050"/>
              </p:ext>
            </p:extLst>
          </p:nvPr>
        </p:nvGraphicFramePr>
        <p:xfrm>
          <a:off x="1233982" y="2300944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FD077-BB04-8697-C4A1-6B2798FE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1533-86DB-F33A-1907-54C25B89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0A452-6E55-AE70-2EC7-B49DE832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747A-13D6-CC98-B5AB-DEF933AC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Mechanisms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C66C70-9F07-7FCB-E6C6-C00E93493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970279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DF0F79-6F3F-B0E4-BCD1-E711A632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B1A31C-7D00-0B87-5CDF-E45534A8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3A541-6274-69C4-2274-6FF0F83D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747A-13D6-CC98-B5AB-DEF933AC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Discussion Examples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C66C70-9F07-7FCB-E6C6-C00E93493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70865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9861-AC02-CB72-44E6-3A6A6207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DEFE3-B2C8-122F-17D5-A92FD26B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C09F-E48E-5B55-6EC4-E2D05566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6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63BD0-C5BA-9FDA-4DF1-BC6523F1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30A987C-914E-AE84-C703-4D08131C6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1507" y="387224"/>
            <a:ext cx="3291839" cy="83045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For more information, contact Tom Peterson at 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tdp1@mac.com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E224-982D-2187-6973-07150F93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Collaboration Options, Tom Peterson</a:t>
            </a:r>
          </a:p>
        </p:txBody>
      </p:sp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F059F0BD-C76A-C457-3019-B7DB1570D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9198" y="2181426"/>
            <a:ext cx="3997637" cy="3997637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CAD4449-524F-32DF-182C-D953281DA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165" y="2217815"/>
            <a:ext cx="3418145" cy="39978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3FA8-C96C-F439-48A2-90C4934B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3107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9/18/24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CF77-272F-EBE4-A5EF-D5F61E79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F82C4D-AAB2-9D46-A1B3-BCDE9D02E92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6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B8A9C-19B7-2F08-1B65-4DCAA597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FAFB-7D61-2AAB-7696-A9B8E00E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0" i="0" u="none" strike="noStrike" dirty="0">
                <a:solidFill>
                  <a:srgbClr val="0096FF"/>
                </a:solidFill>
                <a:effectLst/>
              </a:rPr>
              <a:t>the action of working with someone to produce or create something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EAC86-086F-29DD-7426-B37480DA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764F3-F588-88E0-EE9B-40D21243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EE31-CCBD-AD10-FAB1-56FB9919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B8A9C-19B7-2F08-1B65-4DCAA597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775732"/>
            <a:ext cx="298893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Look familiar?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3728E-B6EB-7A34-BE29-708E2BFD6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656120"/>
            <a:ext cx="7225748" cy="554576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D4B2AA-D701-41EC-60D1-7BC0D11C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8DDFB1-28D8-8221-D8F3-DF5A1DF4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B9227-FC07-6183-11C3-EAB98DD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B8A9C-19B7-2F08-1B65-4DCAA597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775732"/>
            <a:ext cx="2988933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better way…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D4B2AA-D701-41EC-60D1-7BC0D11C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8DDFB1-28D8-8221-D8F3-DF5A1DF4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Collaboration Options, Tom Peterson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B9227-FC07-6183-11C3-EAB98DD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4</a:t>
            </a:fld>
            <a:endParaRPr lang="en-US"/>
          </a:p>
        </p:txBody>
      </p:sp>
      <p:pic>
        <p:nvPicPr>
          <p:cNvPr id="8" name="Content Placeholder 8" descr="A group of people sitting in a meeting&#10;&#10;Description automatically generated">
            <a:extLst>
              <a:ext uri="{FF2B5EF4-FFF2-40B4-BE49-F238E27FC236}">
                <a16:creationId xmlns:a16="http://schemas.microsoft.com/office/drawing/2014/main" id="{DECC65E1-6D73-9F45-71E6-546F3E65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43" y="1366904"/>
            <a:ext cx="70604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B8A9C-19B7-2F08-1B65-4DCAA597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Design Elements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A7A568-A419-F7B9-47B9-F66DA27E2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958636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1D370-94A8-6499-BBAD-02A2D5D8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8738-E7F2-8642-9120-1391DB67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B3731-156A-A5B8-AD23-066536ED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6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A4594-EF94-7A40-EB2C-81BF57AC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Timing (new or existing process)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6AB6C2-E105-788D-3288-33284F3AB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319204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82DCA-3900-DEE7-91E7-AAEF2C62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4DF153-E324-29EC-B63B-8D6DD5AF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BDCDB8-FDE0-B441-5AA8-DE58C4CB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A4594-EF94-7A40-EB2C-81BF57AC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Scope (focus)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2A7025-7C7C-CBB1-CEDD-79C8E87AE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494519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3849D-55B9-04FA-06E3-F9381BD4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4ED2D-2D71-BCCE-ED8E-2A3E8291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9F157-966B-6CBC-B11B-1199B54F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A4594-EF94-7A40-EB2C-81BF57AC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Participants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4B68C60-0180-B8E3-4406-7C4BB8162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846327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6789C40-8491-4045-BB72-C8695970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EF123D2-8F8D-0E8D-FF7B-7CA89DF0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0CC528C-802F-1C18-51D4-FE03D91F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9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747A-13D6-CC98-B5AB-DEF933AC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Means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F06890-8EC9-D3D4-1AEA-8471B32B0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9626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83AB3-54F6-8FF7-1495-1A993536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2A22-2B41-68CE-920D-27A96740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Options, Tom Peterson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C8C74-3C15-5146-031C-0AFA5ADE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2C4D-AAB2-9D46-A1B3-BCDE9D02E9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339</Words>
  <Application>Microsoft Macintosh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ESC Discussion Options for Collaboration Design Elements and Approaches</vt:lpstr>
      <vt:lpstr>Collaboration</vt:lpstr>
      <vt:lpstr>Look familiar?</vt:lpstr>
      <vt:lpstr>A better way…</vt:lpstr>
      <vt:lpstr>Design Elements</vt:lpstr>
      <vt:lpstr>Timing (new or existing process) </vt:lpstr>
      <vt:lpstr>Scope (focus) </vt:lpstr>
      <vt:lpstr>Participants</vt:lpstr>
      <vt:lpstr>Means </vt:lpstr>
      <vt:lpstr>Technical Assistance </vt:lpstr>
      <vt:lpstr>Facilitative Assistance </vt:lpstr>
      <vt:lpstr>Mechanisms</vt:lpstr>
      <vt:lpstr>Discussion Examples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Peterson</dc:creator>
  <cp:lastModifiedBy>Tom Peterson</cp:lastModifiedBy>
  <cp:revision>36</cp:revision>
  <cp:lastPrinted>2024-09-18T14:51:46Z</cp:lastPrinted>
  <dcterms:created xsi:type="dcterms:W3CDTF">2024-09-10T15:15:34Z</dcterms:created>
  <dcterms:modified xsi:type="dcterms:W3CDTF">2024-09-18T14:53:08Z</dcterms:modified>
</cp:coreProperties>
</file>